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ppt/media/image9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10021888" cy="68897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319" y="809701"/>
            <a:ext cx="6833361" cy="117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g"/><Relationship Id="rId18" Type="http://schemas.openxmlformats.org/officeDocument/2006/relationships/image" Target="../media/image78.jpg"/><Relationship Id="rId3" Type="http://schemas.openxmlformats.org/officeDocument/2006/relationships/image" Target="../media/image64.jpg"/><Relationship Id="rId7" Type="http://schemas.openxmlformats.org/officeDocument/2006/relationships/image" Target="../media/image67.png"/><Relationship Id="rId12" Type="http://schemas.openxmlformats.org/officeDocument/2006/relationships/image" Target="../media/image72.jpg"/><Relationship Id="rId17" Type="http://schemas.openxmlformats.org/officeDocument/2006/relationships/image" Target="../media/image77.jpg"/><Relationship Id="rId2" Type="http://schemas.openxmlformats.org/officeDocument/2006/relationships/image" Target="../media/image6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71.png"/><Relationship Id="rId5" Type="http://schemas.openxmlformats.org/officeDocument/2006/relationships/image" Target="../media/image66.jpg"/><Relationship Id="rId15" Type="http://schemas.openxmlformats.org/officeDocument/2006/relationships/image" Target="../media/image75.jpg"/><Relationship Id="rId10" Type="http://schemas.openxmlformats.org/officeDocument/2006/relationships/image" Target="../media/image70.png"/><Relationship Id="rId19" Type="http://schemas.openxmlformats.org/officeDocument/2006/relationships/image" Target="../media/image79.jp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jpg"/><Relationship Id="rId12" Type="http://schemas.openxmlformats.org/officeDocument/2006/relationships/image" Target="../media/image89.png"/><Relationship Id="rId17" Type="http://schemas.openxmlformats.org/officeDocument/2006/relationships/image" Target="../media/image94.jpg"/><Relationship Id="rId2" Type="http://schemas.openxmlformats.org/officeDocument/2006/relationships/image" Target="../media/image13.png"/><Relationship Id="rId16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jp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jpeg"/><Relationship Id="rId14" Type="http://schemas.openxmlformats.org/officeDocument/2006/relationships/image" Target="../media/image9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02.jpg"/><Relationship Id="rId3" Type="http://schemas.openxmlformats.org/officeDocument/2006/relationships/image" Target="../media/image97.jpg"/><Relationship Id="rId7" Type="http://schemas.openxmlformats.org/officeDocument/2006/relationships/image" Target="../media/image81.png"/><Relationship Id="rId12" Type="http://schemas.openxmlformats.org/officeDocument/2006/relationships/image" Target="../media/image101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100.png"/><Relationship Id="rId5" Type="http://schemas.openxmlformats.org/officeDocument/2006/relationships/image" Target="../media/image13.png"/><Relationship Id="rId15" Type="http://schemas.openxmlformats.org/officeDocument/2006/relationships/image" Target="../media/image104.png"/><Relationship Id="rId10" Type="http://schemas.openxmlformats.org/officeDocument/2006/relationships/image" Target="../media/image99.jpg"/><Relationship Id="rId4" Type="http://schemas.openxmlformats.org/officeDocument/2006/relationships/image" Target="../media/image98.jpg"/><Relationship Id="rId9" Type="http://schemas.openxmlformats.org/officeDocument/2006/relationships/image" Target="../media/image83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1.png"/><Relationship Id="rId3" Type="http://schemas.openxmlformats.org/officeDocument/2006/relationships/image" Target="../media/image106.jpg"/><Relationship Id="rId7" Type="http://schemas.openxmlformats.org/officeDocument/2006/relationships/image" Target="../media/image80.png"/><Relationship Id="rId12" Type="http://schemas.openxmlformats.org/officeDocument/2006/relationships/image" Target="../media/image110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09.jpg"/><Relationship Id="rId5" Type="http://schemas.openxmlformats.org/officeDocument/2006/relationships/image" Target="../media/image108.jpg"/><Relationship Id="rId15" Type="http://schemas.openxmlformats.org/officeDocument/2006/relationships/image" Target="../media/image113.jpg"/><Relationship Id="rId10" Type="http://schemas.openxmlformats.org/officeDocument/2006/relationships/image" Target="../media/image83.png"/><Relationship Id="rId4" Type="http://schemas.openxmlformats.org/officeDocument/2006/relationships/image" Target="../media/image107.jpg"/><Relationship Id="rId9" Type="http://schemas.openxmlformats.org/officeDocument/2006/relationships/image" Target="../media/image82.png"/><Relationship Id="rId14" Type="http://schemas.openxmlformats.org/officeDocument/2006/relationships/image" Target="../media/image1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13" Type="http://schemas.openxmlformats.org/officeDocument/2006/relationships/image" Target="../media/image120.jpg"/><Relationship Id="rId3" Type="http://schemas.openxmlformats.org/officeDocument/2006/relationships/image" Target="../media/image80.png"/><Relationship Id="rId7" Type="http://schemas.openxmlformats.org/officeDocument/2006/relationships/image" Target="../media/image114.jpg"/><Relationship Id="rId12" Type="http://schemas.openxmlformats.org/officeDocument/2006/relationships/image" Target="../media/image1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118.jpg"/><Relationship Id="rId5" Type="http://schemas.openxmlformats.org/officeDocument/2006/relationships/image" Target="../media/image82.png"/><Relationship Id="rId10" Type="http://schemas.openxmlformats.org/officeDocument/2006/relationships/image" Target="../media/image117.jpg"/><Relationship Id="rId4" Type="http://schemas.openxmlformats.org/officeDocument/2006/relationships/image" Target="../media/image81.png"/><Relationship Id="rId9" Type="http://schemas.openxmlformats.org/officeDocument/2006/relationships/image" Target="../media/image116.jpg"/><Relationship Id="rId14" Type="http://schemas.openxmlformats.org/officeDocument/2006/relationships/image" Target="../media/image1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4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1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5" Type="http://schemas.openxmlformats.org/officeDocument/2006/relationships/image" Target="../media/image46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13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88664" y="2627376"/>
            <a:ext cx="5355590" cy="1306195"/>
            <a:chOff x="3788664" y="2627376"/>
            <a:chExt cx="5355590" cy="13061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664" y="2627376"/>
              <a:ext cx="1648967" cy="848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8156" y="2627376"/>
              <a:ext cx="1648968" cy="8488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9172" y="2627376"/>
              <a:ext cx="2029968" cy="8488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9664" y="2627376"/>
              <a:ext cx="1164335" cy="8488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7172" y="3084576"/>
              <a:ext cx="2029968" cy="848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7664" y="3084576"/>
              <a:ext cx="1926335" cy="8488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14342" y="2750565"/>
            <a:ext cx="4979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환경과</a:t>
            </a:r>
            <a:r>
              <a:rPr sz="3000" b="0" spc="-40" dirty="0">
                <a:solidFill>
                  <a:srgbClr val="C00000"/>
                </a:solidFill>
                <a:latin typeface="Dotum"/>
                <a:cs typeface="Dotum"/>
              </a:rPr>
              <a:t> </a:t>
            </a: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위생을</a:t>
            </a:r>
            <a:r>
              <a:rPr sz="3000" b="0" spc="-30" dirty="0">
                <a:solidFill>
                  <a:srgbClr val="C00000"/>
                </a:solidFill>
                <a:latin typeface="Dotum"/>
                <a:cs typeface="Dotum"/>
              </a:rPr>
              <a:t> </a:t>
            </a: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생각하는</a:t>
            </a:r>
            <a:r>
              <a:rPr sz="3000" b="0" spc="-35" dirty="0">
                <a:solidFill>
                  <a:srgbClr val="C00000"/>
                </a:solidFill>
                <a:latin typeface="Dotum"/>
                <a:cs typeface="Dotum"/>
              </a:rPr>
              <a:t> </a:t>
            </a: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기업</a:t>
            </a:r>
            <a:endParaRPr sz="3000">
              <a:latin typeface="Dotum"/>
              <a:cs typeface="Dotum"/>
            </a:endParaRPr>
          </a:p>
          <a:p>
            <a:pPr marR="5080" algn="r">
              <a:lnSpc>
                <a:spcPct val="100000"/>
              </a:lnSpc>
            </a:pP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건물관리</a:t>
            </a:r>
            <a:r>
              <a:rPr sz="3000" b="0" spc="-105" dirty="0">
                <a:solidFill>
                  <a:srgbClr val="C00000"/>
                </a:solidFill>
                <a:latin typeface="Dotum"/>
                <a:cs typeface="Dotum"/>
              </a:rPr>
              <a:t> </a:t>
            </a:r>
            <a:r>
              <a:rPr sz="3000" b="0" dirty="0">
                <a:solidFill>
                  <a:srgbClr val="C00000"/>
                </a:solidFill>
                <a:latin typeface="Dotum"/>
                <a:cs typeface="Dotum"/>
              </a:rPr>
              <a:t>전문기업</a:t>
            </a:r>
            <a:endParaRPr sz="3000">
              <a:latin typeface="Dotum"/>
              <a:cs typeface="Dot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3501" y="4145026"/>
            <a:ext cx="4500880" cy="723900"/>
          </a:xfrm>
          <a:custGeom>
            <a:avLst/>
            <a:gdLst/>
            <a:ahLst/>
            <a:cxnLst/>
            <a:rect l="l" t="t" r="r" b="b"/>
            <a:pathLst>
              <a:path w="4500880" h="723900">
                <a:moveTo>
                  <a:pt x="4500499" y="0"/>
                </a:moveTo>
                <a:lnTo>
                  <a:pt x="0" y="0"/>
                </a:lnTo>
                <a:lnTo>
                  <a:pt x="0" y="723900"/>
                </a:lnTo>
                <a:lnTo>
                  <a:pt x="4500499" y="723900"/>
                </a:lnTo>
                <a:lnTo>
                  <a:pt x="4500499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20461" y="4275835"/>
            <a:ext cx="3349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algun Gothic"/>
                <a:cs typeface="Malgun Gothic"/>
              </a:rPr>
              <a:t>주식회사</a:t>
            </a:r>
            <a:r>
              <a:rPr sz="2800" b="1" spc="-6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Malgun Gothic"/>
                <a:cs typeface="Malgun Gothic"/>
              </a:rPr>
              <a:t>클린앤케어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7982" y="5786453"/>
            <a:ext cx="4716145" cy="1071880"/>
          </a:xfrm>
          <a:custGeom>
            <a:avLst/>
            <a:gdLst/>
            <a:ahLst/>
            <a:cxnLst/>
            <a:rect l="l" t="t" r="r" b="b"/>
            <a:pathLst>
              <a:path w="4716145" h="1071879">
                <a:moveTo>
                  <a:pt x="4716017" y="0"/>
                </a:moveTo>
                <a:lnTo>
                  <a:pt x="0" y="0"/>
                </a:lnTo>
                <a:lnTo>
                  <a:pt x="0" y="1071543"/>
                </a:lnTo>
                <a:lnTo>
                  <a:pt x="4716017" y="1071543"/>
                </a:lnTo>
                <a:lnTo>
                  <a:pt x="471601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7484" y="5834583"/>
            <a:ext cx="447294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서울본사</a:t>
            </a:r>
            <a:r>
              <a:rPr sz="1400" spc="-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:</a:t>
            </a:r>
            <a:r>
              <a:rPr sz="1400" spc="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서울특별시</a:t>
            </a:r>
            <a:r>
              <a:rPr sz="1400" spc="-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 err="1">
                <a:solidFill>
                  <a:srgbClr val="404040"/>
                </a:solidFill>
                <a:latin typeface="Malgun Gothic"/>
                <a:cs typeface="Malgun Gothic"/>
              </a:rPr>
              <a:t>강동구</a:t>
            </a:r>
            <a:r>
              <a:rPr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spc="-10" dirty="0" err="1">
                <a:solidFill>
                  <a:srgbClr val="404040"/>
                </a:solidFill>
                <a:latin typeface="Malgun Gothic"/>
                <a:cs typeface="Malgun Gothic"/>
              </a:rPr>
              <a:t>천중로</a:t>
            </a:r>
            <a:r>
              <a:rPr lang="ko-KR" altLang="en-US"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Malgun Gothic"/>
                <a:cs typeface="Malgun Gothic"/>
              </a:rPr>
              <a:t>213 4</a:t>
            </a:r>
            <a:r>
              <a:rPr lang="ko-KR" altLang="en-US" sz="1400" dirty="0">
                <a:solidFill>
                  <a:srgbClr val="404040"/>
                </a:solidFill>
                <a:latin typeface="Malgun Gothic"/>
                <a:cs typeface="Malgun Gothic"/>
              </a:rPr>
              <a:t>층</a:t>
            </a:r>
            <a:endParaRPr sz="1400" dirty="0">
              <a:latin typeface="Malgun Gothic"/>
              <a:cs typeface="Malgun Gothic"/>
            </a:endParaRPr>
          </a:p>
          <a:p>
            <a:pPr marL="12700" marR="491490">
              <a:lnSpc>
                <a:spcPts val="286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물류창고</a:t>
            </a:r>
            <a:r>
              <a:rPr sz="1400" spc="-3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:</a:t>
            </a:r>
            <a:r>
              <a:rPr sz="1400" spc="-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남</a:t>
            </a:r>
            <a:r>
              <a:rPr lang="ko-KR" altLang="en-US" sz="1400" dirty="0">
                <a:solidFill>
                  <a:srgbClr val="404040"/>
                </a:solidFill>
                <a:latin typeface="Malgun Gothic"/>
                <a:cs typeface="Malgun Gothic"/>
              </a:rPr>
              <a:t>양주시 </a:t>
            </a:r>
            <a:r>
              <a:rPr lang="ko-KR" altLang="en-US" sz="1400" dirty="0" err="1">
                <a:solidFill>
                  <a:srgbClr val="404040"/>
                </a:solidFill>
                <a:latin typeface="Malgun Gothic"/>
                <a:cs typeface="Malgun Gothic"/>
              </a:rPr>
              <a:t>진건읍</a:t>
            </a:r>
            <a:r>
              <a:rPr lang="ko-KR" altLang="en-US" sz="140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dirty="0" err="1">
                <a:solidFill>
                  <a:srgbClr val="404040"/>
                </a:solidFill>
                <a:latin typeface="Malgun Gothic"/>
                <a:cs typeface="Malgun Gothic"/>
              </a:rPr>
              <a:t>진관로</a:t>
            </a:r>
            <a:r>
              <a:rPr lang="en-US" altLang="ko-KR" sz="1400" dirty="0">
                <a:solidFill>
                  <a:srgbClr val="404040"/>
                </a:solidFill>
                <a:latin typeface="Malgun Gothic"/>
                <a:cs typeface="Malgun Gothic"/>
              </a:rPr>
              <a:t>363</a:t>
            </a:r>
            <a:r>
              <a:rPr lang="ko-KR" altLang="en-US" sz="1400" dirty="0" err="1">
                <a:solidFill>
                  <a:srgbClr val="404040"/>
                </a:solidFill>
                <a:latin typeface="Malgun Gothic"/>
                <a:cs typeface="Malgun Gothic"/>
              </a:rPr>
              <a:t>번길</a:t>
            </a:r>
            <a:r>
              <a:rPr lang="ko-KR" altLang="en-US" sz="140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lang="en-US" altLang="ko-KR" sz="1400" dirty="0">
                <a:solidFill>
                  <a:srgbClr val="404040"/>
                </a:solidFill>
                <a:latin typeface="Malgun Gothic"/>
                <a:cs typeface="Malgun Gothic"/>
              </a:rPr>
              <a:t>87-47</a:t>
            </a:r>
            <a:r>
              <a:rPr lang="en-US" sz="1400" spc="-5" dirty="0">
                <a:solidFill>
                  <a:srgbClr val="404040"/>
                </a:solidFill>
                <a:latin typeface="Malgun Gothic"/>
                <a:cs typeface="Malgun Gothic"/>
              </a:rPr>
              <a:t>          </a:t>
            </a:r>
            <a:r>
              <a:rPr sz="1400" spc="-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48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T</a:t>
            </a:r>
            <a:r>
              <a:rPr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 02.419.8848</a:t>
            </a:r>
            <a:r>
              <a:rPr sz="1400" spc="5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/ F</a:t>
            </a:r>
            <a:r>
              <a:rPr sz="1400" spc="-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Malgun Gothic"/>
                <a:cs typeface="Malgun Gothic"/>
              </a:rPr>
              <a:t>02.2202.8848</a:t>
            </a:r>
            <a:endParaRPr sz="14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0" y="1182141"/>
            <a:ext cx="2769235" cy="487569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흥국생명</a:t>
            </a:r>
            <a:r>
              <a:rPr sz="1600" b="1" spc="-3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전국지점</a:t>
            </a:r>
            <a:r>
              <a:rPr sz="1600" b="1" spc="-2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사옥관리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 err="1">
                <a:latin typeface="Malgun Gothic"/>
                <a:cs typeface="Malgun Gothic"/>
              </a:rPr>
              <a:t>서울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혁</a:t>
            </a:r>
            <a:r>
              <a:rPr lang="ko-KR" altLang="en-US" sz="1600" b="1" spc="-5" dirty="0">
                <a:latin typeface="Malgun Gothic"/>
                <a:cs typeface="Malgun Gothic"/>
              </a:rPr>
              <a:t>신</a:t>
            </a:r>
            <a:r>
              <a:rPr sz="1600" b="1" spc="-3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센터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서울대학교</a:t>
            </a:r>
            <a:r>
              <a:rPr sz="1600" b="1" spc="-15" dirty="0">
                <a:latin typeface="Malgun Gothic"/>
                <a:cs typeface="Malgun Gothic"/>
              </a:rPr>
              <a:t> </a:t>
            </a:r>
            <a:r>
              <a:rPr sz="1600" b="1" spc="-10" dirty="0">
                <a:latin typeface="Malgun Gothic"/>
                <a:cs typeface="Malgun Gothic"/>
              </a:rPr>
              <a:t>공과대학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서울대학교</a:t>
            </a:r>
            <a:r>
              <a:rPr sz="1600" b="1" spc="-6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자연과학대학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 err="1">
                <a:latin typeface="Malgun Gothic"/>
                <a:cs typeface="Malgun Gothic"/>
              </a:rPr>
              <a:t>서울대학교</a:t>
            </a:r>
            <a:r>
              <a:rPr sz="1600" b="1" spc="-6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생</a:t>
            </a:r>
            <a:r>
              <a:rPr lang="ko-KR" altLang="en-US" sz="1600" b="1" spc="-5" dirty="0">
                <a:latin typeface="Malgun Gothic"/>
                <a:cs typeface="Malgun Gothic"/>
              </a:rPr>
              <a:t>활</a:t>
            </a:r>
            <a:r>
              <a:rPr sz="1600" b="1" spc="-5" dirty="0" err="1">
                <a:latin typeface="Malgun Gothic"/>
                <a:cs typeface="Malgun Gothic"/>
              </a:rPr>
              <a:t>과학대학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서울대학교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사범대학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5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관악구청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더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본</a:t>
            </a:r>
            <a:r>
              <a:rPr sz="1600" b="1" spc="-1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코리아</a:t>
            </a:r>
            <a:r>
              <a:rPr sz="1600" b="1" spc="-1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전국체인물류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상명대학교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연천의료원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영등포유통상가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lang="ko-KR" altLang="en-US" sz="1600" b="1" spc="-5" dirty="0">
                <a:latin typeface="Malgun Gothic"/>
                <a:cs typeface="Malgun Gothic"/>
              </a:rPr>
              <a:t>한</a:t>
            </a:r>
            <a:r>
              <a:rPr sz="1600" b="1" spc="-5" dirty="0" err="1">
                <a:latin typeface="Malgun Gothic"/>
                <a:cs typeface="Malgun Gothic"/>
              </a:rPr>
              <a:t>국고용정보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㈜도화엔지니어링</a:t>
            </a:r>
            <a:endParaRPr sz="1600" dirty="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4940808"/>
            <a:ext cx="2024380" cy="1358265"/>
            <a:chOff x="838200" y="4940808"/>
            <a:chExt cx="2024380" cy="1358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940808"/>
              <a:ext cx="2023872" cy="1357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845" y="5002022"/>
              <a:ext cx="1828164" cy="11632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0795" y="4982972"/>
              <a:ext cx="1866264" cy="1201420"/>
            </a:xfrm>
            <a:custGeom>
              <a:avLst/>
              <a:gdLst/>
              <a:ahLst/>
              <a:cxnLst/>
              <a:rect l="l" t="t" r="r" b="b"/>
              <a:pathLst>
                <a:path w="1866264" h="1201420">
                  <a:moveTo>
                    <a:pt x="0" y="1201381"/>
                  </a:moveTo>
                  <a:lnTo>
                    <a:pt x="1866264" y="1201381"/>
                  </a:lnTo>
                  <a:lnTo>
                    <a:pt x="1866264" y="0"/>
                  </a:lnTo>
                  <a:lnTo>
                    <a:pt x="0" y="0"/>
                  </a:lnTo>
                  <a:lnTo>
                    <a:pt x="0" y="120138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24483" y="3489959"/>
            <a:ext cx="2024380" cy="1348740"/>
            <a:chOff x="824483" y="3489959"/>
            <a:chExt cx="2024380" cy="13487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83" y="3489959"/>
              <a:ext cx="2023872" cy="13487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6574" y="3551237"/>
              <a:ext cx="1828164" cy="11542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7524" y="3532187"/>
              <a:ext cx="1866264" cy="1192530"/>
            </a:xfrm>
            <a:custGeom>
              <a:avLst/>
              <a:gdLst/>
              <a:ahLst/>
              <a:cxnLst/>
              <a:rect l="l" t="t" r="r" b="b"/>
              <a:pathLst>
                <a:path w="1866264" h="1192529">
                  <a:moveTo>
                    <a:pt x="0" y="1192339"/>
                  </a:moveTo>
                  <a:lnTo>
                    <a:pt x="1866264" y="1192339"/>
                  </a:lnTo>
                  <a:lnTo>
                    <a:pt x="1866264" y="0"/>
                  </a:lnTo>
                  <a:lnTo>
                    <a:pt x="0" y="0"/>
                  </a:lnTo>
                  <a:lnTo>
                    <a:pt x="0" y="119233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908" y="311657"/>
              <a:ext cx="1381125" cy="337820"/>
            </a:xfrm>
            <a:custGeom>
              <a:avLst/>
              <a:gdLst/>
              <a:ahLst/>
              <a:cxnLst/>
              <a:rect l="l" t="t" r="r" b="b"/>
              <a:pathLst>
                <a:path w="1381125" h="337820">
                  <a:moveTo>
                    <a:pt x="79540" y="190373"/>
                  </a:moveTo>
                  <a:lnTo>
                    <a:pt x="31902" y="190373"/>
                  </a:lnTo>
                  <a:lnTo>
                    <a:pt x="31902" y="333502"/>
                  </a:lnTo>
                  <a:lnTo>
                    <a:pt x="89471" y="333502"/>
                  </a:lnTo>
                  <a:lnTo>
                    <a:pt x="89471" y="326263"/>
                  </a:lnTo>
                  <a:lnTo>
                    <a:pt x="279146" y="326263"/>
                  </a:lnTo>
                  <a:lnTo>
                    <a:pt x="279146" y="282321"/>
                  </a:lnTo>
                  <a:lnTo>
                    <a:pt x="89471" y="282321"/>
                  </a:lnTo>
                  <a:lnTo>
                    <a:pt x="89471" y="267335"/>
                  </a:lnTo>
                  <a:lnTo>
                    <a:pt x="279146" y="267335"/>
                  </a:lnTo>
                  <a:lnTo>
                    <a:pt x="279146" y="223266"/>
                  </a:lnTo>
                  <a:lnTo>
                    <a:pt x="89471" y="223266"/>
                  </a:lnTo>
                  <a:lnTo>
                    <a:pt x="89542" y="209169"/>
                  </a:lnTo>
                  <a:lnTo>
                    <a:pt x="89636" y="208153"/>
                  </a:lnTo>
                  <a:lnTo>
                    <a:pt x="89992" y="206629"/>
                  </a:lnTo>
                  <a:lnTo>
                    <a:pt x="90868" y="204597"/>
                  </a:lnTo>
                  <a:lnTo>
                    <a:pt x="91693" y="202946"/>
                  </a:lnTo>
                  <a:lnTo>
                    <a:pt x="93383" y="197739"/>
                  </a:lnTo>
                  <a:lnTo>
                    <a:pt x="92722" y="194183"/>
                  </a:lnTo>
                  <a:lnTo>
                    <a:pt x="89725" y="192151"/>
                  </a:lnTo>
                  <a:lnTo>
                    <a:pt x="86791" y="190881"/>
                  </a:lnTo>
                  <a:lnTo>
                    <a:pt x="79540" y="190373"/>
                  </a:lnTo>
                  <a:close/>
                </a:path>
                <a:path w="1381125" h="337820">
                  <a:moveTo>
                    <a:pt x="279146" y="326263"/>
                  </a:moveTo>
                  <a:lnTo>
                    <a:pt x="221589" y="326263"/>
                  </a:lnTo>
                  <a:lnTo>
                    <a:pt x="221589" y="333502"/>
                  </a:lnTo>
                  <a:lnTo>
                    <a:pt x="279146" y="333502"/>
                  </a:lnTo>
                  <a:lnTo>
                    <a:pt x="279146" y="326263"/>
                  </a:lnTo>
                  <a:close/>
                </a:path>
                <a:path w="1381125" h="337820">
                  <a:moveTo>
                    <a:pt x="279146" y="267335"/>
                  </a:moveTo>
                  <a:lnTo>
                    <a:pt x="221589" y="267335"/>
                  </a:lnTo>
                  <a:lnTo>
                    <a:pt x="221589" y="282321"/>
                  </a:lnTo>
                  <a:lnTo>
                    <a:pt x="279146" y="282321"/>
                  </a:lnTo>
                  <a:lnTo>
                    <a:pt x="279146" y="267335"/>
                  </a:lnTo>
                  <a:close/>
                </a:path>
                <a:path w="1381125" h="337820">
                  <a:moveTo>
                    <a:pt x="256743" y="126"/>
                  </a:moveTo>
                  <a:lnTo>
                    <a:pt x="221589" y="126"/>
                  </a:lnTo>
                  <a:lnTo>
                    <a:pt x="221589" y="223266"/>
                  </a:lnTo>
                  <a:lnTo>
                    <a:pt x="279146" y="223266"/>
                  </a:lnTo>
                  <a:lnTo>
                    <a:pt x="279273" y="209931"/>
                  </a:lnTo>
                  <a:lnTo>
                    <a:pt x="279399" y="209169"/>
                  </a:lnTo>
                  <a:lnTo>
                    <a:pt x="279908" y="207645"/>
                  </a:lnTo>
                  <a:lnTo>
                    <a:pt x="280288" y="206629"/>
                  </a:lnTo>
                  <a:lnTo>
                    <a:pt x="280936" y="205232"/>
                  </a:lnTo>
                  <a:lnTo>
                    <a:pt x="281825" y="203454"/>
                  </a:lnTo>
                  <a:lnTo>
                    <a:pt x="283895" y="198247"/>
                  </a:lnTo>
                  <a:lnTo>
                    <a:pt x="283400" y="194564"/>
                  </a:lnTo>
                  <a:lnTo>
                    <a:pt x="280327" y="192405"/>
                  </a:lnTo>
                  <a:lnTo>
                    <a:pt x="279146" y="191897"/>
                  </a:lnTo>
                  <a:lnTo>
                    <a:pt x="279146" y="138049"/>
                  </a:lnTo>
                  <a:lnTo>
                    <a:pt x="322326" y="138049"/>
                  </a:lnTo>
                  <a:lnTo>
                    <a:pt x="322326" y="86868"/>
                  </a:lnTo>
                  <a:lnTo>
                    <a:pt x="279146" y="86868"/>
                  </a:lnTo>
                  <a:lnTo>
                    <a:pt x="279270" y="28067"/>
                  </a:lnTo>
                  <a:lnTo>
                    <a:pt x="283578" y="13716"/>
                  </a:lnTo>
                  <a:lnTo>
                    <a:pt x="284251" y="11175"/>
                  </a:lnTo>
                  <a:lnTo>
                    <a:pt x="284251" y="6985"/>
                  </a:lnTo>
                  <a:lnTo>
                    <a:pt x="282714" y="4699"/>
                  </a:lnTo>
                  <a:lnTo>
                    <a:pt x="279641" y="2921"/>
                  </a:lnTo>
                  <a:lnTo>
                    <a:pt x="277558" y="1905"/>
                  </a:lnTo>
                  <a:lnTo>
                    <a:pt x="274027" y="1143"/>
                  </a:lnTo>
                  <a:lnTo>
                    <a:pt x="269036" y="635"/>
                  </a:lnTo>
                  <a:lnTo>
                    <a:pt x="256743" y="126"/>
                  </a:lnTo>
                  <a:close/>
                </a:path>
                <a:path w="1381125" h="337820">
                  <a:moveTo>
                    <a:pt x="32346" y="13081"/>
                  </a:moveTo>
                  <a:lnTo>
                    <a:pt x="0" y="13081"/>
                  </a:lnTo>
                  <a:lnTo>
                    <a:pt x="0" y="174371"/>
                  </a:lnTo>
                  <a:lnTo>
                    <a:pt x="42202" y="174371"/>
                  </a:lnTo>
                  <a:lnTo>
                    <a:pt x="60446" y="174180"/>
                  </a:lnTo>
                  <a:lnTo>
                    <a:pt x="101698" y="172656"/>
                  </a:lnTo>
                  <a:lnTo>
                    <a:pt x="150771" y="169485"/>
                  </a:lnTo>
                  <a:lnTo>
                    <a:pt x="197778" y="165000"/>
                  </a:lnTo>
                  <a:lnTo>
                    <a:pt x="218719" y="162306"/>
                  </a:lnTo>
                  <a:lnTo>
                    <a:pt x="214698" y="123952"/>
                  </a:lnTo>
                  <a:lnTo>
                    <a:pt x="57569" y="123952"/>
                  </a:lnTo>
                  <a:lnTo>
                    <a:pt x="57569" y="37211"/>
                  </a:lnTo>
                  <a:lnTo>
                    <a:pt x="57734" y="35178"/>
                  </a:lnTo>
                  <a:lnTo>
                    <a:pt x="58077" y="33400"/>
                  </a:lnTo>
                  <a:lnTo>
                    <a:pt x="58648" y="31750"/>
                  </a:lnTo>
                  <a:lnTo>
                    <a:pt x="59778" y="28067"/>
                  </a:lnTo>
                  <a:lnTo>
                    <a:pt x="61468" y="21971"/>
                  </a:lnTo>
                  <a:lnTo>
                    <a:pt x="60756" y="17780"/>
                  </a:lnTo>
                  <a:lnTo>
                    <a:pt x="57632" y="15621"/>
                  </a:lnTo>
                  <a:lnTo>
                    <a:pt x="54172" y="14527"/>
                  </a:lnTo>
                  <a:lnTo>
                    <a:pt x="48804" y="13731"/>
                  </a:lnTo>
                  <a:lnTo>
                    <a:pt x="41528" y="13245"/>
                  </a:lnTo>
                  <a:lnTo>
                    <a:pt x="32346" y="13081"/>
                  </a:lnTo>
                  <a:close/>
                </a:path>
                <a:path w="1381125" h="337820">
                  <a:moveTo>
                    <a:pt x="213486" y="112395"/>
                  </a:moveTo>
                  <a:lnTo>
                    <a:pt x="156622" y="119449"/>
                  </a:lnTo>
                  <a:lnTo>
                    <a:pt x="117910" y="122451"/>
                  </a:lnTo>
                  <a:lnTo>
                    <a:pt x="72440" y="123952"/>
                  </a:lnTo>
                  <a:lnTo>
                    <a:pt x="214698" y="123952"/>
                  </a:lnTo>
                  <a:lnTo>
                    <a:pt x="213486" y="112395"/>
                  </a:lnTo>
                  <a:close/>
                </a:path>
                <a:path w="1381125" h="337820">
                  <a:moveTo>
                    <a:pt x="642200" y="206883"/>
                  </a:moveTo>
                  <a:lnTo>
                    <a:pt x="378231" y="206883"/>
                  </a:lnTo>
                  <a:lnTo>
                    <a:pt x="378231" y="332867"/>
                  </a:lnTo>
                  <a:lnTo>
                    <a:pt x="435483" y="332867"/>
                  </a:lnTo>
                  <a:lnTo>
                    <a:pt x="435483" y="325374"/>
                  </a:lnTo>
                  <a:lnTo>
                    <a:pt x="642200" y="325374"/>
                  </a:lnTo>
                  <a:lnTo>
                    <a:pt x="642200" y="280035"/>
                  </a:lnTo>
                  <a:lnTo>
                    <a:pt x="435483" y="280035"/>
                  </a:lnTo>
                  <a:lnTo>
                    <a:pt x="435483" y="251968"/>
                  </a:lnTo>
                  <a:lnTo>
                    <a:pt x="642200" y="251968"/>
                  </a:lnTo>
                  <a:lnTo>
                    <a:pt x="642200" y="206883"/>
                  </a:lnTo>
                  <a:close/>
                </a:path>
                <a:path w="1381125" h="337820">
                  <a:moveTo>
                    <a:pt x="642200" y="325374"/>
                  </a:moveTo>
                  <a:lnTo>
                    <a:pt x="584606" y="325374"/>
                  </a:lnTo>
                  <a:lnTo>
                    <a:pt x="584606" y="332867"/>
                  </a:lnTo>
                  <a:lnTo>
                    <a:pt x="642200" y="332867"/>
                  </a:lnTo>
                  <a:lnTo>
                    <a:pt x="642200" y="325374"/>
                  </a:lnTo>
                  <a:close/>
                </a:path>
                <a:path w="1381125" h="337820">
                  <a:moveTo>
                    <a:pt x="642200" y="251968"/>
                  </a:moveTo>
                  <a:lnTo>
                    <a:pt x="584606" y="251968"/>
                  </a:lnTo>
                  <a:lnTo>
                    <a:pt x="584606" y="280035"/>
                  </a:lnTo>
                  <a:lnTo>
                    <a:pt x="642200" y="280035"/>
                  </a:lnTo>
                  <a:lnTo>
                    <a:pt x="642200" y="251968"/>
                  </a:lnTo>
                  <a:close/>
                </a:path>
                <a:path w="1381125" h="337820">
                  <a:moveTo>
                    <a:pt x="538175" y="189357"/>
                  </a:moveTo>
                  <a:lnTo>
                    <a:pt x="481584" y="189357"/>
                  </a:lnTo>
                  <a:lnTo>
                    <a:pt x="481584" y="206883"/>
                  </a:lnTo>
                  <a:lnTo>
                    <a:pt x="538175" y="206883"/>
                  </a:lnTo>
                  <a:lnTo>
                    <a:pt x="538175" y="189357"/>
                  </a:lnTo>
                  <a:close/>
                </a:path>
                <a:path w="1381125" h="337820">
                  <a:moveTo>
                    <a:pt x="676211" y="145034"/>
                  </a:moveTo>
                  <a:lnTo>
                    <a:pt x="342531" y="145034"/>
                  </a:lnTo>
                  <a:lnTo>
                    <a:pt x="342531" y="189357"/>
                  </a:lnTo>
                  <a:lnTo>
                    <a:pt x="676211" y="189357"/>
                  </a:lnTo>
                  <a:lnTo>
                    <a:pt x="676211" y="145034"/>
                  </a:lnTo>
                  <a:close/>
                </a:path>
                <a:path w="1381125" h="337820">
                  <a:moveTo>
                    <a:pt x="1245158" y="206883"/>
                  </a:moveTo>
                  <a:lnTo>
                    <a:pt x="1187738" y="211613"/>
                  </a:lnTo>
                  <a:lnTo>
                    <a:pt x="1144701" y="225679"/>
                  </a:lnTo>
                  <a:lnTo>
                    <a:pt x="1113626" y="257950"/>
                  </a:lnTo>
                  <a:lnTo>
                    <a:pt x="1111554" y="271526"/>
                  </a:lnTo>
                  <a:lnTo>
                    <a:pt x="1113625" y="285222"/>
                  </a:lnTo>
                  <a:lnTo>
                    <a:pt x="1144574" y="318135"/>
                  </a:lnTo>
                  <a:lnTo>
                    <a:pt x="1187627" y="332708"/>
                  </a:lnTo>
                  <a:lnTo>
                    <a:pt x="1245158" y="337566"/>
                  </a:lnTo>
                  <a:lnTo>
                    <a:pt x="1275997" y="336299"/>
                  </a:lnTo>
                  <a:lnTo>
                    <a:pt x="1327294" y="326100"/>
                  </a:lnTo>
                  <a:lnTo>
                    <a:pt x="1361683" y="307994"/>
                  </a:lnTo>
                  <a:lnTo>
                    <a:pt x="1372752" y="295021"/>
                  </a:lnTo>
                  <a:lnTo>
                    <a:pt x="1245158" y="295021"/>
                  </a:lnTo>
                  <a:lnTo>
                    <a:pt x="1226731" y="294522"/>
                  </a:lnTo>
                  <a:lnTo>
                    <a:pt x="1182547" y="287147"/>
                  </a:lnTo>
                  <a:lnTo>
                    <a:pt x="1170863" y="278384"/>
                  </a:lnTo>
                  <a:lnTo>
                    <a:pt x="1170863" y="266192"/>
                  </a:lnTo>
                  <a:lnTo>
                    <a:pt x="1211075" y="252301"/>
                  </a:lnTo>
                  <a:lnTo>
                    <a:pt x="1245158" y="250571"/>
                  </a:lnTo>
                  <a:lnTo>
                    <a:pt x="1373577" y="250571"/>
                  </a:lnTo>
                  <a:lnTo>
                    <a:pt x="1371126" y="245840"/>
                  </a:lnTo>
                  <a:lnTo>
                    <a:pt x="1326151" y="217491"/>
                  </a:lnTo>
                  <a:lnTo>
                    <a:pt x="1275807" y="208069"/>
                  </a:lnTo>
                  <a:lnTo>
                    <a:pt x="1245158" y="206883"/>
                  </a:lnTo>
                  <a:close/>
                </a:path>
                <a:path w="1381125" h="337820">
                  <a:moveTo>
                    <a:pt x="1373577" y="250571"/>
                  </a:moveTo>
                  <a:lnTo>
                    <a:pt x="1245158" y="250571"/>
                  </a:lnTo>
                  <a:lnTo>
                    <a:pt x="1263399" y="251001"/>
                  </a:lnTo>
                  <a:lnTo>
                    <a:pt x="1279258" y="252301"/>
                  </a:lnTo>
                  <a:lnTo>
                    <a:pt x="1292736" y="254482"/>
                  </a:lnTo>
                  <a:lnTo>
                    <a:pt x="1303832" y="257556"/>
                  </a:lnTo>
                  <a:lnTo>
                    <a:pt x="1314754" y="261366"/>
                  </a:lnTo>
                  <a:lnTo>
                    <a:pt x="1320342" y="266192"/>
                  </a:lnTo>
                  <a:lnTo>
                    <a:pt x="1320342" y="278384"/>
                  </a:lnTo>
                  <a:lnTo>
                    <a:pt x="1279750" y="293036"/>
                  </a:lnTo>
                  <a:lnTo>
                    <a:pt x="1245158" y="295021"/>
                  </a:lnTo>
                  <a:lnTo>
                    <a:pt x="1372752" y="295021"/>
                  </a:lnTo>
                  <a:lnTo>
                    <a:pt x="1377546" y="285220"/>
                  </a:lnTo>
                  <a:lnTo>
                    <a:pt x="1379524" y="271526"/>
                  </a:lnTo>
                  <a:lnTo>
                    <a:pt x="1377427" y="258004"/>
                  </a:lnTo>
                  <a:lnTo>
                    <a:pt x="1373577" y="250571"/>
                  </a:lnTo>
                  <a:close/>
                </a:path>
                <a:path w="1381125" h="337820">
                  <a:moveTo>
                    <a:pt x="1376349" y="139065"/>
                  </a:moveTo>
                  <a:lnTo>
                    <a:pt x="1319834" y="139065"/>
                  </a:lnTo>
                  <a:lnTo>
                    <a:pt x="1319834" y="210439"/>
                  </a:lnTo>
                  <a:lnTo>
                    <a:pt x="1376349" y="210439"/>
                  </a:lnTo>
                  <a:lnTo>
                    <a:pt x="1376349" y="139065"/>
                  </a:lnTo>
                  <a:close/>
                </a:path>
                <a:path w="1381125" h="337820">
                  <a:moveTo>
                    <a:pt x="1156766" y="94996"/>
                  </a:moveTo>
                  <a:lnTo>
                    <a:pt x="1111207" y="104157"/>
                  </a:lnTo>
                  <a:lnTo>
                    <a:pt x="1081422" y="139148"/>
                  </a:lnTo>
                  <a:lnTo>
                    <a:pt x="1080185" y="150241"/>
                  </a:lnTo>
                  <a:lnTo>
                    <a:pt x="1081306" y="160643"/>
                  </a:lnTo>
                  <a:lnTo>
                    <a:pt x="1110296" y="192865"/>
                  </a:lnTo>
                  <a:lnTo>
                    <a:pt x="1156766" y="203581"/>
                  </a:lnTo>
                  <a:lnTo>
                    <a:pt x="1173981" y="202434"/>
                  </a:lnTo>
                  <a:lnTo>
                    <a:pt x="1216075" y="185039"/>
                  </a:lnTo>
                  <a:lnTo>
                    <a:pt x="1233295" y="162306"/>
                  </a:lnTo>
                  <a:lnTo>
                    <a:pt x="1149273" y="162306"/>
                  </a:lnTo>
                  <a:lnTo>
                    <a:pt x="1142796" y="161036"/>
                  </a:lnTo>
                  <a:lnTo>
                    <a:pt x="1138351" y="158242"/>
                  </a:lnTo>
                  <a:lnTo>
                    <a:pt x="1134414" y="155575"/>
                  </a:lnTo>
                  <a:lnTo>
                    <a:pt x="1132382" y="152781"/>
                  </a:lnTo>
                  <a:lnTo>
                    <a:pt x="1132382" y="146304"/>
                  </a:lnTo>
                  <a:lnTo>
                    <a:pt x="1134160" y="143510"/>
                  </a:lnTo>
                  <a:lnTo>
                    <a:pt x="1137716" y="141224"/>
                  </a:lnTo>
                  <a:lnTo>
                    <a:pt x="1142669" y="138176"/>
                  </a:lnTo>
                  <a:lnTo>
                    <a:pt x="1149273" y="136652"/>
                  </a:lnTo>
                  <a:lnTo>
                    <a:pt x="1232488" y="136652"/>
                  </a:lnTo>
                  <a:lnTo>
                    <a:pt x="1229013" y="128873"/>
                  </a:lnTo>
                  <a:lnTo>
                    <a:pt x="1188262" y="98917"/>
                  </a:lnTo>
                  <a:lnTo>
                    <a:pt x="1173645" y="95974"/>
                  </a:lnTo>
                  <a:lnTo>
                    <a:pt x="1156766" y="94996"/>
                  </a:lnTo>
                  <a:close/>
                </a:path>
                <a:path w="1381125" h="337820">
                  <a:moveTo>
                    <a:pt x="1294688" y="4191"/>
                  </a:moveTo>
                  <a:lnTo>
                    <a:pt x="1246301" y="4191"/>
                  </a:lnTo>
                  <a:lnTo>
                    <a:pt x="1246301" y="198882"/>
                  </a:lnTo>
                  <a:lnTo>
                    <a:pt x="1302181" y="198882"/>
                  </a:lnTo>
                  <a:lnTo>
                    <a:pt x="1302181" y="139065"/>
                  </a:lnTo>
                  <a:lnTo>
                    <a:pt x="1376349" y="139065"/>
                  </a:lnTo>
                  <a:lnTo>
                    <a:pt x="1376349" y="89408"/>
                  </a:lnTo>
                  <a:lnTo>
                    <a:pt x="1302181" y="89408"/>
                  </a:lnTo>
                  <a:lnTo>
                    <a:pt x="1302181" y="28194"/>
                  </a:lnTo>
                  <a:lnTo>
                    <a:pt x="1302435" y="25908"/>
                  </a:lnTo>
                  <a:lnTo>
                    <a:pt x="1303070" y="23875"/>
                  </a:lnTo>
                  <a:lnTo>
                    <a:pt x="1303451" y="22478"/>
                  </a:lnTo>
                  <a:lnTo>
                    <a:pt x="1304086" y="20827"/>
                  </a:lnTo>
                  <a:lnTo>
                    <a:pt x="1305102" y="18923"/>
                  </a:lnTo>
                  <a:lnTo>
                    <a:pt x="1307261" y="12826"/>
                  </a:lnTo>
                  <a:lnTo>
                    <a:pt x="1307007" y="8763"/>
                  </a:lnTo>
                  <a:lnTo>
                    <a:pt x="1304594" y="6731"/>
                  </a:lnTo>
                  <a:lnTo>
                    <a:pt x="1301927" y="4952"/>
                  </a:lnTo>
                  <a:lnTo>
                    <a:pt x="1294688" y="4191"/>
                  </a:lnTo>
                  <a:close/>
                </a:path>
                <a:path w="1381125" h="337820">
                  <a:moveTo>
                    <a:pt x="1232488" y="136652"/>
                  </a:moveTo>
                  <a:lnTo>
                    <a:pt x="1165910" y="136652"/>
                  </a:lnTo>
                  <a:lnTo>
                    <a:pt x="1172514" y="138303"/>
                  </a:lnTo>
                  <a:lnTo>
                    <a:pt x="1177594" y="141605"/>
                  </a:lnTo>
                  <a:lnTo>
                    <a:pt x="1180896" y="143637"/>
                  </a:lnTo>
                  <a:lnTo>
                    <a:pt x="1182472" y="146304"/>
                  </a:lnTo>
                  <a:lnTo>
                    <a:pt x="1182461" y="152781"/>
                  </a:lnTo>
                  <a:lnTo>
                    <a:pt x="1180642" y="155448"/>
                  </a:lnTo>
                  <a:lnTo>
                    <a:pt x="1176705" y="158115"/>
                  </a:lnTo>
                  <a:lnTo>
                    <a:pt x="1172133" y="160909"/>
                  </a:lnTo>
                  <a:lnTo>
                    <a:pt x="1165783" y="162306"/>
                  </a:lnTo>
                  <a:lnTo>
                    <a:pt x="1233295" y="162306"/>
                  </a:lnTo>
                  <a:lnTo>
                    <a:pt x="1233935" y="160643"/>
                  </a:lnTo>
                  <a:lnTo>
                    <a:pt x="1235125" y="150241"/>
                  </a:lnTo>
                  <a:lnTo>
                    <a:pt x="1233600" y="139148"/>
                  </a:lnTo>
                  <a:lnTo>
                    <a:pt x="1232488" y="136652"/>
                  </a:lnTo>
                  <a:close/>
                </a:path>
                <a:path w="1381125" h="337820">
                  <a:moveTo>
                    <a:pt x="1244650" y="51689"/>
                  </a:moveTo>
                  <a:lnTo>
                    <a:pt x="1068628" y="51689"/>
                  </a:lnTo>
                  <a:lnTo>
                    <a:pt x="1068628" y="94361"/>
                  </a:lnTo>
                  <a:lnTo>
                    <a:pt x="1244650" y="94361"/>
                  </a:lnTo>
                  <a:lnTo>
                    <a:pt x="1244650" y="51689"/>
                  </a:lnTo>
                  <a:close/>
                </a:path>
                <a:path w="1381125" h="337820">
                  <a:moveTo>
                    <a:pt x="1366443" y="0"/>
                  </a:moveTo>
                  <a:lnTo>
                    <a:pt x="1319834" y="0"/>
                  </a:lnTo>
                  <a:lnTo>
                    <a:pt x="1319834" y="89408"/>
                  </a:lnTo>
                  <a:lnTo>
                    <a:pt x="1376349" y="89408"/>
                  </a:lnTo>
                  <a:lnTo>
                    <a:pt x="1376454" y="23875"/>
                  </a:lnTo>
                  <a:lnTo>
                    <a:pt x="1376621" y="22478"/>
                  </a:lnTo>
                  <a:lnTo>
                    <a:pt x="1376857" y="20827"/>
                  </a:lnTo>
                  <a:lnTo>
                    <a:pt x="1378000" y="17399"/>
                  </a:lnTo>
                  <a:lnTo>
                    <a:pt x="1378889" y="14986"/>
                  </a:lnTo>
                  <a:lnTo>
                    <a:pt x="1380667" y="9017"/>
                  </a:lnTo>
                  <a:lnTo>
                    <a:pt x="1380159" y="4952"/>
                  </a:lnTo>
                  <a:lnTo>
                    <a:pt x="1377619" y="2794"/>
                  </a:lnTo>
                  <a:lnTo>
                    <a:pt x="1374190" y="1016"/>
                  </a:lnTo>
                  <a:lnTo>
                    <a:pt x="1366443" y="0"/>
                  </a:lnTo>
                  <a:close/>
                </a:path>
                <a:path w="1381125" h="337820">
                  <a:moveTo>
                    <a:pt x="1208963" y="8000"/>
                  </a:moveTo>
                  <a:lnTo>
                    <a:pt x="1106728" y="8000"/>
                  </a:lnTo>
                  <a:lnTo>
                    <a:pt x="1106728" y="50927"/>
                  </a:lnTo>
                  <a:lnTo>
                    <a:pt x="1208963" y="50927"/>
                  </a:lnTo>
                  <a:lnTo>
                    <a:pt x="1208963" y="8000"/>
                  </a:lnTo>
                  <a:close/>
                </a:path>
                <a:path w="1381125" h="337820">
                  <a:moveTo>
                    <a:pt x="894588" y="222631"/>
                  </a:moveTo>
                  <a:lnTo>
                    <a:pt x="837374" y="222631"/>
                  </a:lnTo>
                  <a:lnTo>
                    <a:pt x="837374" y="333756"/>
                  </a:lnTo>
                  <a:lnTo>
                    <a:pt x="894588" y="333756"/>
                  </a:lnTo>
                  <a:lnTo>
                    <a:pt x="894588" y="222631"/>
                  </a:lnTo>
                  <a:close/>
                </a:path>
                <a:path w="1381125" h="337820">
                  <a:moveTo>
                    <a:pt x="1032687" y="173101"/>
                  </a:moveTo>
                  <a:lnTo>
                    <a:pt x="698995" y="173101"/>
                  </a:lnTo>
                  <a:lnTo>
                    <a:pt x="698995" y="222631"/>
                  </a:lnTo>
                  <a:lnTo>
                    <a:pt x="1032687" y="222631"/>
                  </a:lnTo>
                  <a:lnTo>
                    <a:pt x="1032687" y="173101"/>
                  </a:lnTo>
                  <a:close/>
                </a:path>
                <a:path w="1381125" h="337820">
                  <a:moveTo>
                    <a:pt x="649693" y="90170"/>
                  </a:moveTo>
                  <a:lnTo>
                    <a:pt x="372110" y="90170"/>
                  </a:lnTo>
                  <a:lnTo>
                    <a:pt x="372110" y="135255"/>
                  </a:lnTo>
                  <a:lnTo>
                    <a:pt x="649693" y="135255"/>
                  </a:lnTo>
                  <a:lnTo>
                    <a:pt x="649693" y="90170"/>
                  </a:lnTo>
                  <a:close/>
                </a:path>
                <a:path w="1381125" h="337820">
                  <a:moveTo>
                    <a:pt x="468045" y="54483"/>
                  </a:moveTo>
                  <a:lnTo>
                    <a:pt x="424472" y="54483"/>
                  </a:lnTo>
                  <a:lnTo>
                    <a:pt x="429564" y="90170"/>
                  </a:lnTo>
                  <a:lnTo>
                    <a:pt x="483463" y="90170"/>
                  </a:lnTo>
                  <a:lnTo>
                    <a:pt x="480707" y="75438"/>
                  </a:lnTo>
                  <a:lnTo>
                    <a:pt x="480560" y="74295"/>
                  </a:lnTo>
                  <a:lnTo>
                    <a:pt x="480628" y="72136"/>
                  </a:lnTo>
                  <a:lnTo>
                    <a:pt x="481012" y="71120"/>
                  </a:lnTo>
                  <a:lnTo>
                    <a:pt x="481139" y="70485"/>
                  </a:lnTo>
                  <a:lnTo>
                    <a:pt x="481571" y="69596"/>
                  </a:lnTo>
                  <a:lnTo>
                    <a:pt x="482307" y="68326"/>
                  </a:lnTo>
                  <a:lnTo>
                    <a:pt x="484187" y="62992"/>
                  </a:lnTo>
                  <a:lnTo>
                    <a:pt x="483374" y="59182"/>
                  </a:lnTo>
                  <a:lnTo>
                    <a:pt x="479869" y="56896"/>
                  </a:lnTo>
                  <a:lnTo>
                    <a:pt x="476402" y="55245"/>
                  </a:lnTo>
                  <a:lnTo>
                    <a:pt x="468045" y="54483"/>
                  </a:lnTo>
                  <a:close/>
                </a:path>
                <a:path w="1381125" h="337820">
                  <a:moveTo>
                    <a:pt x="565632" y="55880"/>
                  </a:moveTo>
                  <a:lnTo>
                    <a:pt x="539216" y="55880"/>
                  </a:lnTo>
                  <a:lnTo>
                    <a:pt x="533095" y="90170"/>
                  </a:lnTo>
                  <a:lnTo>
                    <a:pt x="587806" y="90170"/>
                  </a:lnTo>
                  <a:lnTo>
                    <a:pt x="591883" y="75946"/>
                  </a:lnTo>
                  <a:lnTo>
                    <a:pt x="591883" y="75057"/>
                  </a:lnTo>
                  <a:lnTo>
                    <a:pt x="592074" y="74295"/>
                  </a:lnTo>
                  <a:lnTo>
                    <a:pt x="592455" y="73533"/>
                  </a:lnTo>
                  <a:lnTo>
                    <a:pt x="592772" y="73025"/>
                  </a:lnTo>
                  <a:lnTo>
                    <a:pt x="593382" y="72136"/>
                  </a:lnTo>
                  <a:lnTo>
                    <a:pt x="594271" y="70739"/>
                  </a:lnTo>
                  <a:lnTo>
                    <a:pt x="596760" y="65151"/>
                  </a:lnTo>
                  <a:lnTo>
                    <a:pt x="596455" y="61087"/>
                  </a:lnTo>
                  <a:lnTo>
                    <a:pt x="593331" y="58674"/>
                  </a:lnTo>
                  <a:lnTo>
                    <a:pt x="589614" y="57433"/>
                  </a:lnTo>
                  <a:lnTo>
                    <a:pt x="583758" y="56562"/>
                  </a:lnTo>
                  <a:lnTo>
                    <a:pt x="575764" y="56048"/>
                  </a:lnTo>
                  <a:lnTo>
                    <a:pt x="565632" y="55880"/>
                  </a:lnTo>
                  <a:close/>
                </a:path>
                <a:path w="1381125" h="337820">
                  <a:moveTo>
                    <a:pt x="647649" y="8382"/>
                  </a:moveTo>
                  <a:lnTo>
                    <a:pt x="373468" y="8382"/>
                  </a:lnTo>
                  <a:lnTo>
                    <a:pt x="373468" y="53721"/>
                  </a:lnTo>
                  <a:lnTo>
                    <a:pt x="647649" y="53721"/>
                  </a:lnTo>
                  <a:lnTo>
                    <a:pt x="647649" y="8382"/>
                  </a:lnTo>
                  <a:close/>
                </a:path>
                <a:path w="1381125" h="337820">
                  <a:moveTo>
                    <a:pt x="886079" y="4952"/>
                  </a:moveTo>
                  <a:lnTo>
                    <a:pt x="838200" y="4952"/>
                  </a:lnTo>
                  <a:lnTo>
                    <a:pt x="835990" y="22883"/>
                  </a:lnTo>
                  <a:lnTo>
                    <a:pt x="829360" y="39528"/>
                  </a:lnTo>
                  <a:lnTo>
                    <a:pt x="802843" y="68961"/>
                  </a:lnTo>
                  <a:lnTo>
                    <a:pt x="762139" y="91043"/>
                  </a:lnTo>
                  <a:lnTo>
                    <a:pt x="711377" y="103505"/>
                  </a:lnTo>
                  <a:lnTo>
                    <a:pt x="716326" y="110031"/>
                  </a:lnTo>
                  <a:lnTo>
                    <a:pt x="721152" y="116284"/>
                  </a:lnTo>
                  <a:lnTo>
                    <a:pt x="725856" y="122275"/>
                  </a:lnTo>
                  <a:lnTo>
                    <a:pt x="730440" y="128016"/>
                  </a:lnTo>
                  <a:lnTo>
                    <a:pt x="734598" y="133377"/>
                  </a:lnTo>
                  <a:lnTo>
                    <a:pt x="738673" y="138811"/>
                  </a:lnTo>
                  <a:lnTo>
                    <a:pt x="742667" y="144339"/>
                  </a:lnTo>
                  <a:lnTo>
                    <a:pt x="746582" y="149987"/>
                  </a:lnTo>
                  <a:lnTo>
                    <a:pt x="765093" y="145176"/>
                  </a:lnTo>
                  <a:lnTo>
                    <a:pt x="816660" y="123317"/>
                  </a:lnTo>
                  <a:lnTo>
                    <a:pt x="858201" y="91527"/>
                  </a:lnTo>
                  <a:lnTo>
                    <a:pt x="866838" y="80264"/>
                  </a:lnTo>
                  <a:lnTo>
                    <a:pt x="951416" y="80264"/>
                  </a:lnTo>
                  <a:lnTo>
                    <a:pt x="915508" y="56419"/>
                  </a:lnTo>
                  <a:lnTo>
                    <a:pt x="897166" y="31242"/>
                  </a:lnTo>
                  <a:lnTo>
                    <a:pt x="897166" y="25908"/>
                  </a:lnTo>
                  <a:lnTo>
                    <a:pt x="901242" y="18034"/>
                  </a:lnTo>
                  <a:lnTo>
                    <a:pt x="901357" y="12319"/>
                  </a:lnTo>
                  <a:lnTo>
                    <a:pt x="897521" y="8636"/>
                  </a:lnTo>
                  <a:lnTo>
                    <a:pt x="894270" y="6223"/>
                  </a:lnTo>
                  <a:lnTo>
                    <a:pt x="886079" y="4952"/>
                  </a:lnTo>
                  <a:close/>
                </a:path>
                <a:path w="1381125" h="337820">
                  <a:moveTo>
                    <a:pt x="951416" y="80264"/>
                  </a:moveTo>
                  <a:lnTo>
                    <a:pt x="866838" y="80264"/>
                  </a:lnTo>
                  <a:lnTo>
                    <a:pt x="874137" y="90068"/>
                  </a:lnTo>
                  <a:lnTo>
                    <a:pt x="884093" y="99266"/>
                  </a:lnTo>
                  <a:lnTo>
                    <a:pt x="896708" y="107821"/>
                  </a:lnTo>
                  <a:lnTo>
                    <a:pt x="911987" y="115697"/>
                  </a:lnTo>
                  <a:lnTo>
                    <a:pt x="930363" y="125743"/>
                  </a:lnTo>
                  <a:lnTo>
                    <a:pt x="949893" y="134350"/>
                  </a:lnTo>
                  <a:lnTo>
                    <a:pt x="970580" y="141503"/>
                  </a:lnTo>
                  <a:lnTo>
                    <a:pt x="992428" y="147193"/>
                  </a:lnTo>
                  <a:lnTo>
                    <a:pt x="995712" y="140858"/>
                  </a:lnTo>
                  <a:lnTo>
                    <a:pt x="999080" y="134810"/>
                  </a:lnTo>
                  <a:lnTo>
                    <a:pt x="1002519" y="129047"/>
                  </a:lnTo>
                  <a:lnTo>
                    <a:pt x="1006017" y="123571"/>
                  </a:lnTo>
                  <a:lnTo>
                    <a:pt x="1009750" y="117856"/>
                  </a:lnTo>
                  <a:lnTo>
                    <a:pt x="1013494" y="111950"/>
                  </a:lnTo>
                  <a:lnTo>
                    <a:pt x="1017215" y="105854"/>
                  </a:lnTo>
                  <a:lnTo>
                    <a:pt x="1020876" y="99568"/>
                  </a:lnTo>
                  <a:lnTo>
                    <a:pt x="1006779" y="97498"/>
                  </a:lnTo>
                  <a:lnTo>
                    <a:pt x="993635" y="94916"/>
                  </a:lnTo>
                  <a:lnTo>
                    <a:pt x="981443" y="91834"/>
                  </a:lnTo>
                  <a:lnTo>
                    <a:pt x="970203" y="88265"/>
                  </a:lnTo>
                  <a:lnTo>
                    <a:pt x="958777" y="83694"/>
                  </a:lnTo>
                  <a:lnTo>
                    <a:pt x="951416" y="8026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379" y="456692"/>
              <a:ext cx="1290320" cy="193040"/>
            </a:xfrm>
            <a:custGeom>
              <a:avLst/>
              <a:gdLst/>
              <a:ahLst/>
              <a:cxnLst/>
              <a:rect l="l" t="t" r="r" b="b"/>
              <a:pathLst>
                <a:path w="1290320" h="193040">
                  <a:moveTo>
                    <a:pt x="0" y="122300"/>
                  </a:moveTo>
                  <a:lnTo>
                    <a:pt x="0" y="137287"/>
                  </a:lnTo>
                  <a:lnTo>
                    <a:pt x="132118" y="137287"/>
                  </a:lnTo>
                  <a:lnTo>
                    <a:pt x="132118" y="122300"/>
                  </a:lnTo>
                  <a:lnTo>
                    <a:pt x="0" y="122300"/>
                  </a:lnTo>
                  <a:close/>
                </a:path>
                <a:path w="1290320" h="193040">
                  <a:moveTo>
                    <a:pt x="346011" y="106934"/>
                  </a:moveTo>
                  <a:lnTo>
                    <a:pt x="346011" y="135000"/>
                  </a:lnTo>
                  <a:lnTo>
                    <a:pt x="495134" y="135000"/>
                  </a:lnTo>
                  <a:lnTo>
                    <a:pt x="495134" y="106934"/>
                  </a:lnTo>
                  <a:lnTo>
                    <a:pt x="346011" y="106934"/>
                  </a:lnTo>
                  <a:close/>
                </a:path>
                <a:path w="1290320" h="193040">
                  <a:moveTo>
                    <a:pt x="1155687" y="105537"/>
                  </a:moveTo>
                  <a:lnTo>
                    <a:pt x="1108163" y="109448"/>
                  </a:lnTo>
                  <a:lnTo>
                    <a:pt x="1081392" y="121158"/>
                  </a:lnTo>
                  <a:lnTo>
                    <a:pt x="1081392" y="127254"/>
                  </a:lnTo>
                  <a:lnTo>
                    <a:pt x="1081392" y="133350"/>
                  </a:lnTo>
                  <a:lnTo>
                    <a:pt x="1120667" y="148002"/>
                  </a:lnTo>
                  <a:lnTo>
                    <a:pt x="1155687" y="149987"/>
                  </a:lnTo>
                  <a:lnTo>
                    <a:pt x="1174096" y="149488"/>
                  </a:lnTo>
                  <a:lnTo>
                    <a:pt x="1216012" y="142112"/>
                  </a:lnTo>
                  <a:lnTo>
                    <a:pt x="1230871" y="133350"/>
                  </a:lnTo>
                  <a:lnTo>
                    <a:pt x="1230871" y="127254"/>
                  </a:lnTo>
                  <a:lnTo>
                    <a:pt x="1230871" y="121158"/>
                  </a:lnTo>
                  <a:lnTo>
                    <a:pt x="1189786" y="107267"/>
                  </a:lnTo>
                  <a:lnTo>
                    <a:pt x="1173927" y="105967"/>
                  </a:lnTo>
                  <a:lnTo>
                    <a:pt x="1155687" y="105537"/>
                  </a:lnTo>
                  <a:close/>
                </a:path>
                <a:path w="1290320" h="193040">
                  <a:moveTo>
                    <a:pt x="1155687" y="61849"/>
                  </a:moveTo>
                  <a:lnTo>
                    <a:pt x="1213329" y="66579"/>
                  </a:lnTo>
                  <a:lnTo>
                    <a:pt x="1256398" y="80645"/>
                  </a:lnTo>
                  <a:lnTo>
                    <a:pt x="1287955" y="112970"/>
                  </a:lnTo>
                  <a:lnTo>
                    <a:pt x="1290053" y="126492"/>
                  </a:lnTo>
                  <a:lnTo>
                    <a:pt x="1288074" y="140188"/>
                  </a:lnTo>
                  <a:lnTo>
                    <a:pt x="1258303" y="172085"/>
                  </a:lnTo>
                  <a:lnTo>
                    <a:pt x="1213900" y="187451"/>
                  </a:lnTo>
                  <a:lnTo>
                    <a:pt x="1155687" y="192532"/>
                  </a:lnTo>
                  <a:lnTo>
                    <a:pt x="1125112" y="191317"/>
                  </a:lnTo>
                  <a:lnTo>
                    <a:pt x="1074820" y="181602"/>
                  </a:lnTo>
                  <a:lnTo>
                    <a:pt x="1040674" y="163478"/>
                  </a:lnTo>
                  <a:lnTo>
                    <a:pt x="1022083" y="126492"/>
                  </a:lnTo>
                  <a:lnTo>
                    <a:pt x="1024154" y="112916"/>
                  </a:lnTo>
                  <a:lnTo>
                    <a:pt x="1055230" y="80645"/>
                  </a:lnTo>
                  <a:lnTo>
                    <a:pt x="1098267" y="66579"/>
                  </a:lnTo>
                  <a:lnTo>
                    <a:pt x="1155687" y="61849"/>
                  </a:lnTo>
                  <a:close/>
                </a:path>
                <a:path w="1290320" h="193040">
                  <a:moveTo>
                    <a:pt x="609523" y="28067"/>
                  </a:moveTo>
                  <a:lnTo>
                    <a:pt x="943216" y="28067"/>
                  </a:lnTo>
                  <a:lnTo>
                    <a:pt x="943216" y="77597"/>
                  </a:lnTo>
                  <a:lnTo>
                    <a:pt x="805116" y="77597"/>
                  </a:lnTo>
                  <a:lnTo>
                    <a:pt x="805116" y="188722"/>
                  </a:lnTo>
                  <a:lnTo>
                    <a:pt x="747903" y="188722"/>
                  </a:lnTo>
                  <a:lnTo>
                    <a:pt x="747903" y="77597"/>
                  </a:lnTo>
                  <a:lnTo>
                    <a:pt x="609523" y="77597"/>
                  </a:lnTo>
                  <a:lnTo>
                    <a:pt x="609523" y="28067"/>
                  </a:lnTo>
                  <a:close/>
                </a:path>
                <a:path w="1290320" h="193040">
                  <a:moveTo>
                    <a:pt x="253060" y="0"/>
                  </a:moveTo>
                  <a:lnTo>
                    <a:pt x="586740" y="0"/>
                  </a:lnTo>
                  <a:lnTo>
                    <a:pt x="586740" y="44323"/>
                  </a:lnTo>
                  <a:lnTo>
                    <a:pt x="448703" y="44323"/>
                  </a:lnTo>
                  <a:lnTo>
                    <a:pt x="448703" y="61849"/>
                  </a:lnTo>
                  <a:lnTo>
                    <a:pt x="552729" y="61849"/>
                  </a:lnTo>
                  <a:lnTo>
                    <a:pt x="552729" y="187833"/>
                  </a:lnTo>
                  <a:lnTo>
                    <a:pt x="495134" y="187833"/>
                  </a:lnTo>
                  <a:lnTo>
                    <a:pt x="495134" y="180340"/>
                  </a:lnTo>
                  <a:lnTo>
                    <a:pt x="346011" y="180340"/>
                  </a:lnTo>
                  <a:lnTo>
                    <a:pt x="346011" y="187833"/>
                  </a:lnTo>
                  <a:lnTo>
                    <a:pt x="288759" y="187833"/>
                  </a:lnTo>
                  <a:lnTo>
                    <a:pt x="288759" y="61849"/>
                  </a:lnTo>
                  <a:lnTo>
                    <a:pt x="392112" y="61849"/>
                  </a:lnTo>
                  <a:lnTo>
                    <a:pt x="392112" y="44323"/>
                  </a:lnTo>
                  <a:lnTo>
                    <a:pt x="253060" y="44323"/>
                  </a:lnTo>
                  <a:lnTo>
                    <a:pt x="253060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0236" y="399795"/>
              <a:ext cx="168656" cy="12230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9018" y="363347"/>
              <a:ext cx="873125" cy="83820"/>
            </a:xfrm>
            <a:custGeom>
              <a:avLst/>
              <a:gdLst/>
              <a:ahLst/>
              <a:cxnLst/>
              <a:rect l="l" t="t" r="r" b="b"/>
              <a:pathLst>
                <a:path w="873125" h="83820">
                  <a:moveTo>
                    <a:pt x="52362" y="2793"/>
                  </a:moveTo>
                  <a:lnTo>
                    <a:pt x="82689" y="2793"/>
                  </a:lnTo>
                  <a:lnTo>
                    <a:pt x="95935" y="2793"/>
                  </a:lnTo>
                  <a:lnTo>
                    <a:pt x="104292" y="3555"/>
                  </a:lnTo>
                  <a:lnTo>
                    <a:pt x="107759" y="5206"/>
                  </a:lnTo>
                  <a:lnTo>
                    <a:pt x="111264" y="7492"/>
                  </a:lnTo>
                  <a:lnTo>
                    <a:pt x="112077" y="11302"/>
                  </a:lnTo>
                  <a:lnTo>
                    <a:pt x="110197" y="16637"/>
                  </a:lnTo>
                  <a:lnTo>
                    <a:pt x="109461" y="17906"/>
                  </a:lnTo>
                  <a:lnTo>
                    <a:pt x="109029" y="18795"/>
                  </a:lnTo>
                  <a:lnTo>
                    <a:pt x="108902" y="19430"/>
                  </a:lnTo>
                  <a:lnTo>
                    <a:pt x="108470" y="20574"/>
                  </a:lnTo>
                  <a:lnTo>
                    <a:pt x="108369" y="21970"/>
                  </a:lnTo>
                  <a:lnTo>
                    <a:pt x="108597" y="23749"/>
                  </a:lnTo>
                  <a:lnTo>
                    <a:pt x="111353" y="38480"/>
                  </a:lnTo>
                  <a:lnTo>
                    <a:pt x="160985" y="38480"/>
                  </a:lnTo>
                  <a:lnTo>
                    <a:pt x="167106" y="4190"/>
                  </a:lnTo>
                  <a:lnTo>
                    <a:pt x="193522" y="4190"/>
                  </a:lnTo>
                  <a:lnTo>
                    <a:pt x="224650" y="13462"/>
                  </a:lnTo>
                  <a:lnTo>
                    <a:pt x="222161" y="19050"/>
                  </a:lnTo>
                  <a:lnTo>
                    <a:pt x="221272" y="20447"/>
                  </a:lnTo>
                  <a:lnTo>
                    <a:pt x="220662" y="21336"/>
                  </a:lnTo>
                  <a:lnTo>
                    <a:pt x="220345" y="21843"/>
                  </a:lnTo>
                  <a:lnTo>
                    <a:pt x="219964" y="22605"/>
                  </a:lnTo>
                  <a:lnTo>
                    <a:pt x="219773" y="23367"/>
                  </a:lnTo>
                  <a:lnTo>
                    <a:pt x="219773" y="24256"/>
                  </a:lnTo>
                  <a:lnTo>
                    <a:pt x="215696" y="38480"/>
                  </a:lnTo>
                  <a:lnTo>
                    <a:pt x="277583" y="38480"/>
                  </a:lnTo>
                  <a:lnTo>
                    <a:pt x="277583" y="83565"/>
                  </a:lnTo>
                  <a:lnTo>
                    <a:pt x="0" y="83565"/>
                  </a:lnTo>
                  <a:lnTo>
                    <a:pt x="0" y="38480"/>
                  </a:lnTo>
                  <a:lnTo>
                    <a:pt x="57454" y="38480"/>
                  </a:lnTo>
                  <a:lnTo>
                    <a:pt x="52362" y="2793"/>
                  </a:lnTo>
                  <a:close/>
                </a:path>
                <a:path w="873125" h="83820">
                  <a:moveTo>
                    <a:pt x="696518" y="0"/>
                  </a:moveTo>
                  <a:lnTo>
                    <a:pt x="872540" y="0"/>
                  </a:lnTo>
                  <a:lnTo>
                    <a:pt x="872540" y="42672"/>
                  </a:lnTo>
                  <a:lnTo>
                    <a:pt x="696518" y="42672"/>
                  </a:lnTo>
                  <a:lnTo>
                    <a:pt x="696518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050" y="317881"/>
              <a:ext cx="232435" cy="1750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8810" y="311657"/>
              <a:ext cx="1349375" cy="334010"/>
            </a:xfrm>
            <a:custGeom>
              <a:avLst/>
              <a:gdLst/>
              <a:ahLst/>
              <a:cxnLst/>
              <a:rect l="l" t="t" r="r" b="b"/>
              <a:pathLst>
                <a:path w="1349375" h="334009">
                  <a:moveTo>
                    <a:pt x="341566" y="8382"/>
                  </a:moveTo>
                  <a:lnTo>
                    <a:pt x="615746" y="8382"/>
                  </a:lnTo>
                  <a:lnTo>
                    <a:pt x="615746" y="53721"/>
                  </a:lnTo>
                  <a:lnTo>
                    <a:pt x="341566" y="53721"/>
                  </a:lnTo>
                  <a:lnTo>
                    <a:pt x="341566" y="8382"/>
                  </a:lnTo>
                  <a:close/>
                </a:path>
                <a:path w="1349375" h="334009">
                  <a:moveTo>
                    <a:pt x="1074826" y="8000"/>
                  </a:moveTo>
                  <a:lnTo>
                    <a:pt x="1177061" y="8000"/>
                  </a:lnTo>
                  <a:lnTo>
                    <a:pt x="1177061" y="50927"/>
                  </a:lnTo>
                  <a:lnTo>
                    <a:pt x="1074826" y="50927"/>
                  </a:lnTo>
                  <a:lnTo>
                    <a:pt x="1074826" y="8000"/>
                  </a:lnTo>
                  <a:close/>
                </a:path>
                <a:path w="1349375" h="334009">
                  <a:moveTo>
                    <a:pt x="806297" y="4952"/>
                  </a:moveTo>
                  <a:lnTo>
                    <a:pt x="841044" y="4952"/>
                  </a:lnTo>
                  <a:lnTo>
                    <a:pt x="854176" y="4952"/>
                  </a:lnTo>
                  <a:lnTo>
                    <a:pt x="862368" y="6223"/>
                  </a:lnTo>
                  <a:lnTo>
                    <a:pt x="865619" y="8636"/>
                  </a:lnTo>
                  <a:lnTo>
                    <a:pt x="869454" y="12319"/>
                  </a:lnTo>
                  <a:lnTo>
                    <a:pt x="869340" y="18034"/>
                  </a:lnTo>
                  <a:lnTo>
                    <a:pt x="865263" y="25908"/>
                  </a:lnTo>
                  <a:lnTo>
                    <a:pt x="865263" y="31242"/>
                  </a:lnTo>
                  <a:lnTo>
                    <a:pt x="890275" y="62297"/>
                  </a:lnTo>
                  <a:lnTo>
                    <a:pt x="926874" y="83694"/>
                  </a:lnTo>
                  <a:lnTo>
                    <a:pt x="974877" y="97498"/>
                  </a:lnTo>
                  <a:lnTo>
                    <a:pt x="988974" y="99568"/>
                  </a:lnTo>
                  <a:lnTo>
                    <a:pt x="985313" y="105854"/>
                  </a:lnTo>
                  <a:lnTo>
                    <a:pt x="981592" y="111950"/>
                  </a:lnTo>
                  <a:lnTo>
                    <a:pt x="977848" y="117856"/>
                  </a:lnTo>
                  <a:lnTo>
                    <a:pt x="974115" y="123571"/>
                  </a:lnTo>
                  <a:lnTo>
                    <a:pt x="970616" y="129047"/>
                  </a:lnTo>
                  <a:lnTo>
                    <a:pt x="967178" y="134810"/>
                  </a:lnTo>
                  <a:lnTo>
                    <a:pt x="963810" y="140858"/>
                  </a:lnTo>
                  <a:lnTo>
                    <a:pt x="960526" y="147193"/>
                  </a:lnTo>
                  <a:lnTo>
                    <a:pt x="938677" y="141503"/>
                  </a:lnTo>
                  <a:lnTo>
                    <a:pt x="917990" y="134350"/>
                  </a:lnTo>
                  <a:lnTo>
                    <a:pt x="898461" y="125743"/>
                  </a:lnTo>
                  <a:lnTo>
                    <a:pt x="880084" y="115697"/>
                  </a:lnTo>
                  <a:lnTo>
                    <a:pt x="864805" y="107821"/>
                  </a:lnTo>
                  <a:lnTo>
                    <a:pt x="852190" y="99266"/>
                  </a:lnTo>
                  <a:lnTo>
                    <a:pt x="842235" y="90068"/>
                  </a:lnTo>
                  <a:lnTo>
                    <a:pt x="834936" y="80264"/>
                  </a:lnTo>
                  <a:lnTo>
                    <a:pt x="826299" y="91527"/>
                  </a:lnTo>
                  <a:lnTo>
                    <a:pt x="784758" y="123317"/>
                  </a:lnTo>
                  <a:lnTo>
                    <a:pt x="733191" y="145176"/>
                  </a:lnTo>
                  <a:lnTo>
                    <a:pt x="714679" y="149987"/>
                  </a:lnTo>
                  <a:lnTo>
                    <a:pt x="710764" y="144339"/>
                  </a:lnTo>
                  <a:lnTo>
                    <a:pt x="706770" y="138811"/>
                  </a:lnTo>
                  <a:lnTo>
                    <a:pt x="702696" y="133377"/>
                  </a:lnTo>
                  <a:lnTo>
                    <a:pt x="698538" y="128016"/>
                  </a:lnTo>
                  <a:lnTo>
                    <a:pt x="693953" y="122275"/>
                  </a:lnTo>
                  <a:lnTo>
                    <a:pt x="689249" y="116284"/>
                  </a:lnTo>
                  <a:lnTo>
                    <a:pt x="684423" y="110031"/>
                  </a:lnTo>
                  <a:lnTo>
                    <a:pt x="679475" y="103505"/>
                  </a:lnTo>
                  <a:lnTo>
                    <a:pt x="706114" y="98482"/>
                  </a:lnTo>
                  <a:lnTo>
                    <a:pt x="730237" y="91043"/>
                  </a:lnTo>
                  <a:lnTo>
                    <a:pt x="770940" y="68961"/>
                  </a:lnTo>
                  <a:lnTo>
                    <a:pt x="797458" y="39528"/>
                  </a:lnTo>
                  <a:lnTo>
                    <a:pt x="804087" y="22883"/>
                  </a:lnTo>
                  <a:lnTo>
                    <a:pt x="806297" y="4952"/>
                  </a:lnTo>
                  <a:close/>
                </a:path>
                <a:path w="1349375" h="334009">
                  <a:moveTo>
                    <a:pt x="189687" y="126"/>
                  </a:moveTo>
                  <a:lnTo>
                    <a:pt x="216585" y="126"/>
                  </a:lnTo>
                  <a:lnTo>
                    <a:pt x="224840" y="126"/>
                  </a:lnTo>
                  <a:lnTo>
                    <a:pt x="231686" y="381"/>
                  </a:lnTo>
                  <a:lnTo>
                    <a:pt x="252349" y="6985"/>
                  </a:lnTo>
                  <a:lnTo>
                    <a:pt x="252349" y="9778"/>
                  </a:lnTo>
                  <a:lnTo>
                    <a:pt x="252349" y="11175"/>
                  </a:lnTo>
                  <a:lnTo>
                    <a:pt x="251675" y="13716"/>
                  </a:lnTo>
                  <a:lnTo>
                    <a:pt x="250342" y="17145"/>
                  </a:lnTo>
                  <a:lnTo>
                    <a:pt x="249364" y="19685"/>
                  </a:lnTo>
                  <a:lnTo>
                    <a:pt x="248640" y="21971"/>
                  </a:lnTo>
                  <a:lnTo>
                    <a:pt x="248145" y="23875"/>
                  </a:lnTo>
                  <a:lnTo>
                    <a:pt x="247548" y="26416"/>
                  </a:lnTo>
                  <a:lnTo>
                    <a:pt x="247243" y="29210"/>
                  </a:lnTo>
                  <a:lnTo>
                    <a:pt x="247243" y="32258"/>
                  </a:lnTo>
                  <a:lnTo>
                    <a:pt x="247243" y="86868"/>
                  </a:lnTo>
                  <a:lnTo>
                    <a:pt x="290423" y="86868"/>
                  </a:lnTo>
                  <a:lnTo>
                    <a:pt x="290423" y="138049"/>
                  </a:lnTo>
                  <a:lnTo>
                    <a:pt x="247243" y="138049"/>
                  </a:lnTo>
                  <a:lnTo>
                    <a:pt x="247243" y="191897"/>
                  </a:lnTo>
                  <a:lnTo>
                    <a:pt x="248424" y="192405"/>
                  </a:lnTo>
                  <a:lnTo>
                    <a:pt x="251498" y="194564"/>
                  </a:lnTo>
                  <a:lnTo>
                    <a:pt x="251993" y="198247"/>
                  </a:lnTo>
                  <a:lnTo>
                    <a:pt x="249923" y="203454"/>
                  </a:lnTo>
                  <a:lnTo>
                    <a:pt x="249034" y="205232"/>
                  </a:lnTo>
                  <a:lnTo>
                    <a:pt x="248386" y="206629"/>
                  </a:lnTo>
                  <a:lnTo>
                    <a:pt x="248005" y="207645"/>
                  </a:lnTo>
                  <a:lnTo>
                    <a:pt x="247497" y="209169"/>
                  </a:lnTo>
                  <a:lnTo>
                    <a:pt x="247243" y="210693"/>
                  </a:lnTo>
                  <a:lnTo>
                    <a:pt x="247243" y="212217"/>
                  </a:lnTo>
                  <a:lnTo>
                    <a:pt x="247243" y="333502"/>
                  </a:lnTo>
                  <a:lnTo>
                    <a:pt x="189687" y="333502"/>
                  </a:lnTo>
                  <a:lnTo>
                    <a:pt x="189687" y="326263"/>
                  </a:lnTo>
                  <a:lnTo>
                    <a:pt x="57569" y="326263"/>
                  </a:lnTo>
                  <a:lnTo>
                    <a:pt x="57569" y="333502"/>
                  </a:lnTo>
                  <a:lnTo>
                    <a:pt x="0" y="333502"/>
                  </a:lnTo>
                  <a:lnTo>
                    <a:pt x="0" y="190373"/>
                  </a:lnTo>
                  <a:lnTo>
                    <a:pt x="36080" y="190373"/>
                  </a:lnTo>
                  <a:lnTo>
                    <a:pt x="47637" y="190373"/>
                  </a:lnTo>
                  <a:lnTo>
                    <a:pt x="54889" y="190881"/>
                  </a:lnTo>
                  <a:lnTo>
                    <a:pt x="57823" y="192151"/>
                  </a:lnTo>
                  <a:lnTo>
                    <a:pt x="60820" y="194183"/>
                  </a:lnTo>
                  <a:lnTo>
                    <a:pt x="61480" y="197739"/>
                  </a:lnTo>
                  <a:lnTo>
                    <a:pt x="59791" y="202946"/>
                  </a:lnTo>
                  <a:lnTo>
                    <a:pt x="58966" y="204597"/>
                  </a:lnTo>
                  <a:lnTo>
                    <a:pt x="58407" y="205867"/>
                  </a:lnTo>
                  <a:lnTo>
                    <a:pt x="58089" y="206629"/>
                  </a:lnTo>
                  <a:lnTo>
                    <a:pt x="57734" y="208153"/>
                  </a:lnTo>
                  <a:lnTo>
                    <a:pt x="57569" y="209931"/>
                  </a:lnTo>
                  <a:lnTo>
                    <a:pt x="57569" y="211836"/>
                  </a:lnTo>
                  <a:lnTo>
                    <a:pt x="57569" y="223266"/>
                  </a:lnTo>
                  <a:lnTo>
                    <a:pt x="189687" y="223266"/>
                  </a:lnTo>
                  <a:lnTo>
                    <a:pt x="189687" y="192024"/>
                  </a:lnTo>
                  <a:lnTo>
                    <a:pt x="189687" y="190373"/>
                  </a:lnTo>
                  <a:lnTo>
                    <a:pt x="189687" y="126"/>
                  </a:lnTo>
                  <a:close/>
                </a:path>
                <a:path w="1349375" h="334009">
                  <a:moveTo>
                    <a:pt x="1287932" y="0"/>
                  </a:moveTo>
                  <a:lnTo>
                    <a:pt x="1322349" y="0"/>
                  </a:lnTo>
                  <a:lnTo>
                    <a:pt x="1334541" y="0"/>
                  </a:lnTo>
                  <a:lnTo>
                    <a:pt x="1342288" y="1016"/>
                  </a:lnTo>
                  <a:lnTo>
                    <a:pt x="1345717" y="2794"/>
                  </a:lnTo>
                  <a:lnTo>
                    <a:pt x="1348257" y="4952"/>
                  </a:lnTo>
                  <a:lnTo>
                    <a:pt x="1348765" y="9017"/>
                  </a:lnTo>
                  <a:lnTo>
                    <a:pt x="1346987" y="14986"/>
                  </a:lnTo>
                  <a:lnTo>
                    <a:pt x="1346098" y="17399"/>
                  </a:lnTo>
                  <a:lnTo>
                    <a:pt x="1345463" y="19303"/>
                  </a:lnTo>
                  <a:lnTo>
                    <a:pt x="1344955" y="20827"/>
                  </a:lnTo>
                  <a:lnTo>
                    <a:pt x="1344701" y="22606"/>
                  </a:lnTo>
                  <a:lnTo>
                    <a:pt x="1344447" y="24765"/>
                  </a:lnTo>
                  <a:lnTo>
                    <a:pt x="1344447" y="27305"/>
                  </a:lnTo>
                  <a:lnTo>
                    <a:pt x="1344447" y="210439"/>
                  </a:lnTo>
                  <a:lnTo>
                    <a:pt x="1287932" y="210439"/>
                  </a:lnTo>
                  <a:lnTo>
                    <a:pt x="1287932" y="139065"/>
                  </a:lnTo>
                  <a:lnTo>
                    <a:pt x="1270279" y="139065"/>
                  </a:lnTo>
                  <a:lnTo>
                    <a:pt x="1270279" y="198882"/>
                  </a:lnTo>
                  <a:lnTo>
                    <a:pt x="1214399" y="198882"/>
                  </a:lnTo>
                  <a:lnTo>
                    <a:pt x="1214399" y="4191"/>
                  </a:lnTo>
                  <a:lnTo>
                    <a:pt x="1251229" y="4191"/>
                  </a:lnTo>
                  <a:lnTo>
                    <a:pt x="1262786" y="4191"/>
                  </a:lnTo>
                  <a:lnTo>
                    <a:pt x="1270025" y="4952"/>
                  </a:lnTo>
                  <a:lnTo>
                    <a:pt x="1272692" y="6731"/>
                  </a:lnTo>
                  <a:lnTo>
                    <a:pt x="1275105" y="8763"/>
                  </a:lnTo>
                  <a:lnTo>
                    <a:pt x="1275359" y="12826"/>
                  </a:lnTo>
                  <a:lnTo>
                    <a:pt x="1273200" y="18923"/>
                  </a:lnTo>
                  <a:lnTo>
                    <a:pt x="1272184" y="20827"/>
                  </a:lnTo>
                  <a:lnTo>
                    <a:pt x="1271549" y="22478"/>
                  </a:lnTo>
                  <a:lnTo>
                    <a:pt x="1271168" y="23875"/>
                  </a:lnTo>
                  <a:lnTo>
                    <a:pt x="1270533" y="25908"/>
                  </a:lnTo>
                  <a:lnTo>
                    <a:pt x="1270279" y="28194"/>
                  </a:lnTo>
                  <a:lnTo>
                    <a:pt x="1270279" y="30734"/>
                  </a:lnTo>
                  <a:lnTo>
                    <a:pt x="1270279" y="89408"/>
                  </a:lnTo>
                  <a:lnTo>
                    <a:pt x="1287932" y="89408"/>
                  </a:lnTo>
                  <a:lnTo>
                    <a:pt x="1287932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2355" y="304800"/>
              <a:ext cx="1418970" cy="3512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2391" y="132587"/>
              <a:ext cx="1856232" cy="7498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60648" y="1988854"/>
            <a:ext cx="2122082" cy="4636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68522" y="3406235"/>
            <a:ext cx="2110789" cy="51800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68776" y="2687853"/>
            <a:ext cx="2123313" cy="45311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03829" y="4189361"/>
            <a:ext cx="2088261" cy="5358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10051" y="5661253"/>
            <a:ext cx="2088261" cy="48865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79445" y="4930965"/>
            <a:ext cx="2112645" cy="51428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7582" y="1288866"/>
            <a:ext cx="1946198" cy="199967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03829" y="1261046"/>
            <a:ext cx="2094483" cy="4397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917" y="1178919"/>
            <a:ext cx="1671955" cy="487633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65"/>
              </a:spcBef>
              <a:buChar char="*"/>
              <a:tabLst>
                <a:tab pos="175895" algn="l"/>
              </a:tabLst>
            </a:pPr>
            <a:r>
              <a:rPr lang="ko-KR" altLang="en-US" sz="1600" b="1" spc="-10" dirty="0">
                <a:latin typeface="Malgun Gothic"/>
                <a:cs typeface="Malgun Gothic"/>
              </a:rPr>
              <a:t>춘천 </a:t>
            </a:r>
            <a:r>
              <a:rPr lang="ko-KR" altLang="en-US" sz="1600" b="1" spc="-10" dirty="0" err="1">
                <a:latin typeface="Malgun Gothic"/>
                <a:cs typeface="Malgun Gothic"/>
              </a:rPr>
              <a:t>레고랜드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가든호텔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국도호텔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태광산업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판교M타워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은평교회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수동교회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5"/>
              </a:spcBef>
              <a:buChar char="*"/>
              <a:tabLst>
                <a:tab pos="175895" algn="l"/>
              </a:tabLst>
            </a:pPr>
            <a:r>
              <a:rPr lang="en-US" sz="1600" b="1" spc="-10" dirty="0">
                <a:latin typeface="Malgun Gothic"/>
                <a:cs typeface="Malgun Gothic"/>
              </a:rPr>
              <a:t>M</a:t>
            </a:r>
            <a:r>
              <a:rPr lang="ko-KR" altLang="en-US" sz="1600" b="1" spc="-10" dirty="0">
                <a:latin typeface="Malgun Gothic"/>
                <a:cs typeface="Malgun Gothic"/>
              </a:rPr>
              <a:t>호텔 강남본부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도고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하임</a:t>
            </a:r>
            <a:r>
              <a:rPr sz="1600" b="1" spc="-3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빌딩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새</a:t>
            </a:r>
            <a:r>
              <a:rPr lang="ko-KR" altLang="en-US" sz="1600" b="1" spc="-5" dirty="0">
                <a:latin typeface="Malgun Gothic"/>
                <a:cs typeface="Malgun Gothic"/>
              </a:rPr>
              <a:t>한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빌딩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시티오피스텔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아트캐슬</a:t>
            </a:r>
            <a:r>
              <a:rPr sz="1600" b="1" spc="-3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빌딩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염리초등학교</a:t>
            </a:r>
            <a:endParaRPr sz="1600" dirty="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37" y="325247"/>
              <a:ext cx="1343240" cy="306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438" y="326009"/>
              <a:ext cx="1377569" cy="3056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2391" y="132587"/>
              <a:ext cx="1856232" cy="7498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59127" y="1340726"/>
            <a:ext cx="2906614" cy="7171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2863" y="2194539"/>
            <a:ext cx="2906614" cy="61737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82586" y="1243711"/>
            <a:ext cx="5179186" cy="5288280"/>
            <a:chOff x="400811" y="1359407"/>
            <a:chExt cx="5179186" cy="5288280"/>
          </a:xfrm>
        </p:grpSpPr>
        <p:pic>
          <p:nvPicPr>
            <p:cNvPr id="13" name="object 1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1291" y="1471890"/>
              <a:ext cx="1655445" cy="12385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35241" y="1359407"/>
              <a:ext cx="1655445" cy="1440815"/>
            </a:xfrm>
            <a:custGeom>
              <a:avLst/>
              <a:gdLst/>
              <a:ahLst/>
              <a:cxnLst/>
              <a:rect l="l" t="t" r="r" b="b"/>
              <a:pathLst>
                <a:path w="1655445" h="1440814">
                  <a:moveTo>
                    <a:pt x="0" y="1440561"/>
                  </a:moveTo>
                  <a:lnTo>
                    <a:pt x="1655445" y="1440561"/>
                  </a:lnTo>
                  <a:lnTo>
                    <a:pt x="1655445" y="0"/>
                  </a:lnTo>
                  <a:lnTo>
                    <a:pt x="0" y="0"/>
                  </a:lnTo>
                  <a:lnTo>
                    <a:pt x="0" y="1440561"/>
                  </a:lnTo>
                  <a:close/>
                </a:path>
              </a:pathLst>
            </a:custGeom>
            <a:ln w="38100">
              <a:solidFill>
                <a:srgbClr val="CCC1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811" y="2913888"/>
              <a:ext cx="2205228" cy="20055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0341" y="2996945"/>
              <a:ext cx="1617345" cy="158419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1291" y="2977895"/>
              <a:ext cx="1655445" cy="1622425"/>
            </a:xfrm>
            <a:custGeom>
              <a:avLst/>
              <a:gdLst/>
              <a:ahLst/>
              <a:cxnLst/>
              <a:rect l="l" t="t" r="r" b="b"/>
              <a:pathLst>
                <a:path w="1655445" h="1622425">
                  <a:moveTo>
                    <a:pt x="0" y="1622297"/>
                  </a:moveTo>
                  <a:lnTo>
                    <a:pt x="1655445" y="1622297"/>
                  </a:lnTo>
                  <a:lnTo>
                    <a:pt x="1655445" y="0"/>
                  </a:lnTo>
                  <a:lnTo>
                    <a:pt x="0" y="0"/>
                  </a:lnTo>
                  <a:lnTo>
                    <a:pt x="0" y="162229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0811" y="4706111"/>
              <a:ext cx="2205228" cy="19415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341" y="4797132"/>
              <a:ext cx="1617345" cy="15121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1291" y="4778082"/>
              <a:ext cx="1655445" cy="1550670"/>
            </a:xfrm>
            <a:custGeom>
              <a:avLst/>
              <a:gdLst/>
              <a:ahLst/>
              <a:cxnLst/>
              <a:rect l="l" t="t" r="r" b="b"/>
              <a:pathLst>
                <a:path w="1655445" h="1550670">
                  <a:moveTo>
                    <a:pt x="0" y="1550289"/>
                  </a:moveTo>
                  <a:lnTo>
                    <a:pt x="1655445" y="1550289"/>
                  </a:lnTo>
                  <a:lnTo>
                    <a:pt x="1655445" y="0"/>
                  </a:lnTo>
                  <a:lnTo>
                    <a:pt x="0" y="0"/>
                  </a:lnTo>
                  <a:lnTo>
                    <a:pt x="0" y="1550289"/>
                  </a:lnTo>
                  <a:close/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9861" y="3797255"/>
              <a:ext cx="2930136" cy="6355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2734" y="4551998"/>
              <a:ext cx="2923006" cy="5794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2089" y="5250671"/>
              <a:ext cx="2930779" cy="447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35605" y="5781743"/>
              <a:ext cx="2937264" cy="5714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9862" y="3064240"/>
              <a:ext cx="2930135" cy="6355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286" y="4455920"/>
            <a:ext cx="1901189" cy="1750949"/>
            <a:chOff x="741286" y="4455920"/>
            <a:chExt cx="1901189" cy="1682697"/>
          </a:xfrm>
        </p:grpSpPr>
        <p:pic>
          <p:nvPicPr>
            <p:cNvPr id="3" name="object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286" y="4484783"/>
              <a:ext cx="1879498" cy="16223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1286" y="4455920"/>
              <a:ext cx="1901189" cy="1682697"/>
            </a:xfrm>
            <a:custGeom>
              <a:avLst/>
              <a:gdLst/>
              <a:ahLst/>
              <a:cxnLst/>
              <a:rect l="l" t="t" r="r" b="b"/>
              <a:pathLst>
                <a:path w="1901189" h="1420495">
                  <a:moveTo>
                    <a:pt x="0" y="1420494"/>
                  </a:moveTo>
                  <a:lnTo>
                    <a:pt x="1900808" y="1420494"/>
                  </a:lnTo>
                  <a:lnTo>
                    <a:pt x="1900808" y="0"/>
                  </a:lnTo>
                  <a:lnTo>
                    <a:pt x="0" y="0"/>
                  </a:lnTo>
                  <a:lnTo>
                    <a:pt x="0" y="1420494"/>
                  </a:lnTo>
                  <a:close/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6998" y="1312227"/>
            <a:ext cx="1929764" cy="1425575"/>
            <a:chOff x="726998" y="1312227"/>
            <a:chExt cx="1929764" cy="14255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3" y="1340738"/>
              <a:ext cx="1872233" cy="13681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1286" y="1326514"/>
              <a:ext cx="1901189" cy="1397000"/>
            </a:xfrm>
            <a:custGeom>
              <a:avLst/>
              <a:gdLst/>
              <a:ahLst/>
              <a:cxnLst/>
              <a:rect l="l" t="t" r="r" b="b"/>
              <a:pathLst>
                <a:path w="1901189" h="1397000">
                  <a:moveTo>
                    <a:pt x="0" y="1396746"/>
                  </a:moveTo>
                  <a:lnTo>
                    <a:pt x="1900808" y="1396746"/>
                  </a:lnTo>
                  <a:lnTo>
                    <a:pt x="1900808" y="0"/>
                  </a:lnTo>
                  <a:lnTo>
                    <a:pt x="0" y="0"/>
                  </a:lnTo>
                  <a:lnTo>
                    <a:pt x="0" y="139674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26998" y="2896298"/>
            <a:ext cx="1929764" cy="1386840"/>
            <a:chOff x="726998" y="2896298"/>
            <a:chExt cx="1929764" cy="1386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3" y="2924936"/>
              <a:ext cx="1872233" cy="13296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1286" y="2910585"/>
              <a:ext cx="1901189" cy="1358265"/>
            </a:xfrm>
            <a:custGeom>
              <a:avLst/>
              <a:gdLst/>
              <a:ahLst/>
              <a:cxnLst/>
              <a:rect l="l" t="t" r="r" b="b"/>
              <a:pathLst>
                <a:path w="1901189" h="1358264">
                  <a:moveTo>
                    <a:pt x="0" y="1358264"/>
                  </a:moveTo>
                  <a:lnTo>
                    <a:pt x="1900808" y="1358264"/>
                  </a:lnTo>
                  <a:lnTo>
                    <a:pt x="1900808" y="0"/>
                  </a:lnTo>
                  <a:lnTo>
                    <a:pt x="0" y="0"/>
                  </a:lnTo>
                  <a:lnTo>
                    <a:pt x="0" y="1358264"/>
                  </a:lnTo>
                  <a:close/>
                </a:path>
              </a:pathLst>
            </a:custGeom>
            <a:ln w="2857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237" y="325247"/>
              <a:ext cx="1343240" cy="3064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3438" y="326009"/>
              <a:ext cx="1377569" cy="305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2391" y="132587"/>
              <a:ext cx="1856232" cy="7498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59882" y="1178919"/>
            <a:ext cx="1957070" cy="487633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65"/>
              </a:spcBef>
              <a:buChar char="*"/>
              <a:tabLst>
                <a:tab pos="175895" algn="l"/>
              </a:tabLst>
            </a:pPr>
            <a:r>
              <a:rPr lang="ko-KR" altLang="en-US" sz="1600" b="1" spc="-5" dirty="0">
                <a:latin typeface="Malgun Gothic"/>
                <a:cs typeface="Malgun Gothic"/>
              </a:rPr>
              <a:t>㈜ </a:t>
            </a:r>
            <a:r>
              <a:rPr lang="ko-KR" altLang="en-US" sz="1600" b="1" spc="-5" dirty="0" err="1">
                <a:latin typeface="Malgun Gothic"/>
                <a:cs typeface="Malgun Gothic"/>
              </a:rPr>
              <a:t>휴세코</a:t>
            </a:r>
            <a:endParaRPr lang="ko-KR" altLang="en-US"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lang="ko-KR" altLang="en-US" sz="1600" b="1" spc="-5" dirty="0">
                <a:latin typeface="Malgun Gothic"/>
                <a:cs typeface="Malgun Gothic"/>
              </a:rPr>
              <a:t>문정</a:t>
            </a:r>
            <a:r>
              <a:rPr lang="ko-KR" altLang="en-US" sz="1600" b="1" spc="-20" dirty="0">
                <a:latin typeface="Malgun Gothic"/>
                <a:cs typeface="Malgun Gothic"/>
              </a:rPr>
              <a:t> </a:t>
            </a:r>
            <a:r>
              <a:rPr lang="ko-KR" altLang="en-US" sz="1600" b="1" spc="-5" dirty="0" err="1">
                <a:latin typeface="Malgun Gothic"/>
                <a:cs typeface="Malgun Gothic"/>
              </a:rPr>
              <a:t>푸르지오</a:t>
            </a:r>
            <a:r>
              <a:rPr lang="ko-KR" altLang="en-US" sz="1600" b="1" spc="-15" dirty="0">
                <a:latin typeface="Malgun Gothic"/>
                <a:cs typeface="Malgun Gothic"/>
              </a:rPr>
              <a:t> </a:t>
            </a:r>
            <a:r>
              <a:rPr lang="en-US" altLang="ko-KR" sz="1600" b="1" spc="-10" dirty="0">
                <a:latin typeface="Malgun Gothic"/>
                <a:cs typeface="Malgun Gothic"/>
              </a:rPr>
              <a:t>3</a:t>
            </a:r>
            <a:r>
              <a:rPr lang="ko-KR" altLang="en-US" sz="1600" b="1" spc="-10" dirty="0">
                <a:latin typeface="Malgun Gothic"/>
                <a:cs typeface="Malgun Gothic"/>
              </a:rPr>
              <a:t>차</a:t>
            </a:r>
            <a:endParaRPr lang="ko-KR" altLang="en-US"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 err="1">
                <a:latin typeface="Malgun Gothic"/>
                <a:cs typeface="Malgun Gothic"/>
              </a:rPr>
              <a:t>청호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나이스</a:t>
            </a:r>
            <a:r>
              <a:rPr sz="1600" b="1" spc="-1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본사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청호</a:t>
            </a:r>
            <a:r>
              <a:rPr sz="1600" b="1" spc="-3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나이스</a:t>
            </a:r>
            <a:r>
              <a:rPr sz="1600" b="1" spc="-2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연수원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선사유적지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국립생물자원관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삼패물놀이수영장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5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숲체원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남양주톨게이트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화도톨게이트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봉담톨게이트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lang="en-US" altLang="ko-KR" sz="1600" b="1" spc="-10" dirty="0">
                <a:latin typeface="Malgun Gothic"/>
                <a:cs typeface="Malgun Gothic"/>
              </a:rPr>
              <a:t>M</a:t>
            </a:r>
            <a:r>
              <a:rPr lang="ko-KR" altLang="en-US" sz="1600" b="1" spc="-10" dirty="0">
                <a:latin typeface="Malgun Gothic"/>
                <a:cs typeface="Malgun Gothic"/>
              </a:rPr>
              <a:t>호텔</a:t>
            </a:r>
            <a:r>
              <a:rPr lang="ko-KR" altLang="en-US" sz="1600" b="1" spc="-35" dirty="0">
                <a:latin typeface="Malgun Gothic"/>
                <a:cs typeface="Malgun Gothic"/>
              </a:rPr>
              <a:t> </a:t>
            </a:r>
            <a:r>
              <a:rPr lang="ko-KR" altLang="en-US" sz="1600" b="1" spc="-5" dirty="0">
                <a:latin typeface="Malgun Gothic"/>
                <a:cs typeface="Malgun Gothic"/>
              </a:rPr>
              <a:t>강남본점</a:t>
            </a:r>
            <a:endParaRPr lang="ko-KR" altLang="en-US"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 err="1">
                <a:latin typeface="Malgun Gothic"/>
                <a:cs typeface="Malgun Gothic"/>
              </a:rPr>
              <a:t>경민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대학교</a:t>
            </a:r>
            <a:endParaRPr sz="1600" dirty="0">
              <a:latin typeface="Malgun Gothic"/>
              <a:cs typeface="Malgun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85770" y="3541750"/>
            <a:ext cx="2237359" cy="53533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6752" y="2081199"/>
            <a:ext cx="2243328" cy="5557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69895" y="2895688"/>
            <a:ext cx="2268982" cy="4613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7801" y="4331601"/>
            <a:ext cx="2244852" cy="6095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76626" y="1340738"/>
            <a:ext cx="2268981" cy="43827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14345" y="5161927"/>
            <a:ext cx="2231262" cy="535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6516" y="5073853"/>
            <a:ext cx="2183765" cy="986155"/>
            <a:chOff x="626516" y="5073853"/>
            <a:chExt cx="2183765" cy="986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616" y="5111953"/>
              <a:ext cx="2107184" cy="9093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5566" y="5092903"/>
              <a:ext cx="2145665" cy="948055"/>
            </a:xfrm>
            <a:custGeom>
              <a:avLst/>
              <a:gdLst/>
              <a:ahLst/>
              <a:cxnLst/>
              <a:rect l="l" t="t" r="r" b="b"/>
              <a:pathLst>
                <a:path w="2145665" h="948054">
                  <a:moveTo>
                    <a:pt x="0" y="947432"/>
                  </a:moveTo>
                  <a:lnTo>
                    <a:pt x="2145284" y="947432"/>
                  </a:lnTo>
                  <a:lnTo>
                    <a:pt x="2145284" y="0"/>
                  </a:lnTo>
                  <a:lnTo>
                    <a:pt x="0" y="0"/>
                  </a:lnTo>
                  <a:lnTo>
                    <a:pt x="0" y="9474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45464" y="1374660"/>
            <a:ext cx="2164715" cy="940435"/>
            <a:chOff x="645464" y="1374660"/>
            <a:chExt cx="2164715" cy="9404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4" y="1412760"/>
              <a:ext cx="2088261" cy="8640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4514" y="1393710"/>
              <a:ext cx="2126615" cy="902335"/>
            </a:xfrm>
            <a:custGeom>
              <a:avLst/>
              <a:gdLst/>
              <a:ahLst/>
              <a:cxnLst/>
              <a:rect l="l" t="t" r="r" b="b"/>
              <a:pathLst>
                <a:path w="2126615" h="902335">
                  <a:moveTo>
                    <a:pt x="0" y="902195"/>
                  </a:moveTo>
                  <a:lnTo>
                    <a:pt x="2126361" y="902195"/>
                  </a:lnTo>
                  <a:lnTo>
                    <a:pt x="2126361" y="0"/>
                  </a:lnTo>
                  <a:lnTo>
                    <a:pt x="0" y="0"/>
                  </a:lnTo>
                  <a:lnTo>
                    <a:pt x="0" y="90219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5464" y="3822966"/>
            <a:ext cx="2236470" cy="986155"/>
            <a:chOff x="645464" y="3822966"/>
            <a:chExt cx="2236470" cy="9861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4" y="3861066"/>
              <a:ext cx="2160269" cy="9095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4514" y="3842016"/>
              <a:ext cx="2198370" cy="948055"/>
            </a:xfrm>
            <a:custGeom>
              <a:avLst/>
              <a:gdLst/>
              <a:ahLst/>
              <a:cxnLst/>
              <a:rect l="l" t="t" r="r" b="b"/>
              <a:pathLst>
                <a:path w="2198370" h="948054">
                  <a:moveTo>
                    <a:pt x="0" y="947661"/>
                  </a:moveTo>
                  <a:lnTo>
                    <a:pt x="2198369" y="947661"/>
                  </a:lnTo>
                  <a:lnTo>
                    <a:pt x="2198369" y="0"/>
                  </a:lnTo>
                  <a:lnTo>
                    <a:pt x="0" y="0"/>
                  </a:lnTo>
                  <a:lnTo>
                    <a:pt x="0" y="947661"/>
                  </a:lnTo>
                  <a:close/>
                </a:path>
              </a:pathLst>
            </a:custGeom>
            <a:ln w="380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5464" y="2559507"/>
            <a:ext cx="2167890" cy="1007110"/>
            <a:chOff x="645464" y="2559507"/>
            <a:chExt cx="2167890" cy="10071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4" y="2597607"/>
              <a:ext cx="2091308" cy="930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4514" y="2578557"/>
              <a:ext cx="2129790" cy="969010"/>
            </a:xfrm>
            <a:custGeom>
              <a:avLst/>
              <a:gdLst/>
              <a:ahLst/>
              <a:cxnLst/>
              <a:rect l="l" t="t" r="r" b="b"/>
              <a:pathLst>
                <a:path w="2129790" h="969010">
                  <a:moveTo>
                    <a:pt x="0" y="968425"/>
                  </a:moveTo>
                  <a:lnTo>
                    <a:pt x="2129408" y="968425"/>
                  </a:lnTo>
                  <a:lnTo>
                    <a:pt x="2129408" y="0"/>
                  </a:lnTo>
                  <a:lnTo>
                    <a:pt x="0" y="0"/>
                  </a:lnTo>
                  <a:lnTo>
                    <a:pt x="0" y="968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237" y="325247"/>
              <a:ext cx="1343240" cy="3064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3438" y="326009"/>
              <a:ext cx="1377569" cy="305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2391" y="132587"/>
              <a:ext cx="1856232" cy="7498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59882" y="1178919"/>
            <a:ext cx="1955164" cy="487633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65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반포도서관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드림요양병원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반포경남아파트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거북이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빌딩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김포제일</a:t>
            </a:r>
            <a:r>
              <a:rPr sz="1600" b="1" spc="-30" dirty="0">
                <a:latin typeface="Malgun Gothic"/>
                <a:cs typeface="Malgun Gothic"/>
              </a:rPr>
              <a:t> </a:t>
            </a:r>
            <a:r>
              <a:rPr sz="1600" b="1" spc="-10" dirty="0">
                <a:latin typeface="Malgun Gothic"/>
                <a:cs typeface="Malgun Gothic"/>
              </a:rPr>
              <a:t>풍경채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밀리아나</a:t>
            </a:r>
            <a:r>
              <a:rPr sz="1600" b="1" spc="-3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빌딩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서울관광고등학교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5"/>
              </a:spcBef>
              <a:buChar char="*"/>
              <a:tabLst>
                <a:tab pos="175895" algn="l"/>
              </a:tabLst>
            </a:pPr>
            <a:r>
              <a:rPr lang="ko-KR" altLang="en-US" sz="1600" b="1" spc="-5" dirty="0">
                <a:latin typeface="Malgun Gothic"/>
                <a:cs typeface="Malgun Gothic"/>
              </a:rPr>
              <a:t>신</a:t>
            </a:r>
            <a:r>
              <a:rPr sz="1600" b="1" spc="-5" dirty="0">
                <a:latin typeface="Malgun Gothic"/>
                <a:cs typeface="Malgun Gothic"/>
              </a:rPr>
              <a:t>원</a:t>
            </a:r>
            <a:r>
              <a:rPr sz="1600" b="1" spc="-35" dirty="0">
                <a:latin typeface="Malgun Gothic"/>
                <a:cs typeface="Malgun Gothic"/>
              </a:rPr>
              <a:t> </a:t>
            </a:r>
            <a:r>
              <a:rPr sz="1600" b="1" spc="-10" dirty="0">
                <a:latin typeface="Malgun Gothic"/>
                <a:cs typeface="Malgun Gothic"/>
              </a:rPr>
              <a:t>지벤스타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비비르파크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 err="1">
                <a:latin typeface="Malgun Gothic"/>
                <a:cs typeface="Malgun Gothic"/>
              </a:rPr>
              <a:t>서울</a:t>
            </a:r>
            <a:r>
              <a:rPr sz="1600" b="1" spc="-3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도</a:t>
            </a:r>
            <a:r>
              <a:rPr lang="ko-KR" altLang="en-US" sz="1600" b="1" spc="-5" dirty="0">
                <a:latin typeface="Malgun Gothic"/>
                <a:cs typeface="Malgun Gothic"/>
              </a:rPr>
              <a:t>신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초등학교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힐스포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파크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풍성내과</a:t>
            </a:r>
            <a:endParaRPr sz="1600" dirty="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태화기독교복지관</a:t>
            </a:r>
            <a:endParaRPr sz="1600" dirty="0">
              <a:latin typeface="Malgun Gothic"/>
              <a:cs typeface="Malgun Gothic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31820" y="4315853"/>
            <a:ext cx="2232279" cy="79208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31820" y="2276868"/>
            <a:ext cx="2232279" cy="79208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31820" y="1370291"/>
            <a:ext cx="2232279" cy="76254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1820" y="5301208"/>
            <a:ext cx="2232279" cy="72007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1820" y="3285032"/>
            <a:ext cx="2232279" cy="8329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37" y="325247"/>
              <a:ext cx="1343240" cy="306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438" y="326009"/>
              <a:ext cx="1377569" cy="305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2391" y="132587"/>
              <a:ext cx="1856232" cy="749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04153" y="1251356"/>
            <a:ext cx="2216150" cy="2952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서울보호관찰소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서울시립청소년수련관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의정부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과학도서관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정보도서관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어린이도서관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송파도서관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5"/>
              </a:spcBef>
              <a:buChar char="*"/>
              <a:tabLst>
                <a:tab pos="175895" algn="l"/>
              </a:tabLst>
            </a:pPr>
            <a:r>
              <a:rPr sz="1600" b="1" spc="-10" dirty="0">
                <a:latin typeface="Malgun Gothic"/>
                <a:cs typeface="Malgun Gothic"/>
              </a:rPr>
              <a:t>정독도서관</a:t>
            </a:r>
            <a:endParaRPr sz="1600">
              <a:latin typeface="Malgun Gothic"/>
              <a:cs typeface="Malgun Gothic"/>
            </a:endParaRPr>
          </a:p>
          <a:p>
            <a:pPr marL="175260" indent="-163195">
              <a:lnSpc>
                <a:spcPct val="100000"/>
              </a:lnSpc>
              <a:spcBef>
                <a:spcPts val="960"/>
              </a:spcBef>
              <a:buChar char="*"/>
              <a:tabLst>
                <a:tab pos="175895" algn="l"/>
              </a:tabLst>
            </a:pPr>
            <a:r>
              <a:rPr sz="1600" b="1" spc="-5" dirty="0">
                <a:latin typeface="Malgun Gothic"/>
                <a:cs typeface="Malgun Gothic"/>
              </a:rPr>
              <a:t>티몬본사</a:t>
            </a:r>
            <a:r>
              <a:rPr sz="1600" b="1" spc="-40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사옥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5782" y="5032375"/>
            <a:ext cx="908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그외</a:t>
            </a:r>
            <a:r>
              <a:rPr sz="1600" b="1" spc="-85" dirty="0">
                <a:latin typeface="Malgun Gothic"/>
                <a:cs typeface="Malgun Gothic"/>
              </a:rPr>
              <a:t> </a:t>
            </a:r>
            <a:r>
              <a:rPr sz="1600" b="1" spc="-5" dirty="0">
                <a:latin typeface="Malgun Gothic"/>
                <a:cs typeface="Malgun Gothic"/>
              </a:rPr>
              <a:t>다수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6757" y="1412494"/>
            <a:ext cx="936104" cy="134353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55" y="2874645"/>
            <a:ext cx="2510155" cy="15624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1555" y="4523828"/>
            <a:ext cx="2510155" cy="14968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91713" y="2852927"/>
            <a:ext cx="2093722" cy="13950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18764" y="4365078"/>
            <a:ext cx="2045335" cy="16555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81426" y="1412468"/>
            <a:ext cx="2154681" cy="6483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81426" y="2204847"/>
            <a:ext cx="2154681" cy="5554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1555" y="1412454"/>
            <a:ext cx="1517255" cy="13473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8400" y="2192401"/>
            <a:ext cx="3876675" cy="1884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850" y="2475426"/>
            <a:ext cx="3663950" cy="5333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850" y="3272560"/>
            <a:ext cx="3663950" cy="5335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850" y="4069821"/>
            <a:ext cx="3663950" cy="5333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2216" y="4815503"/>
            <a:ext cx="3663950" cy="5333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8849" y="5597968"/>
            <a:ext cx="3663950" cy="5333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968205" y="3413576"/>
            <a:ext cx="1811973" cy="258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인사말</a:t>
            </a:r>
            <a:r>
              <a:rPr sz="1400" b="1" spc="-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400" b="1" spc="4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회사개요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ko-KR" altLang="en-US" sz="23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400" b="1" dirty="0" err="1">
                <a:solidFill>
                  <a:srgbClr val="FFFFFF"/>
                </a:solidFill>
                <a:latin typeface="Malgun Gothic"/>
                <a:cs typeface="Malgun Gothic"/>
              </a:rPr>
              <a:t>회사</a:t>
            </a:r>
            <a:r>
              <a:rPr sz="1400" b="1" spc="-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연혁</a:t>
            </a:r>
            <a:r>
              <a:rPr sz="1400" b="1" spc="-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400" b="1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조직도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400" b="1" dirty="0" err="1">
                <a:solidFill>
                  <a:srgbClr val="FFFFFF"/>
                </a:solidFill>
                <a:latin typeface="Malgun Gothic"/>
                <a:cs typeface="Malgun Gothic"/>
              </a:rPr>
              <a:t>사업동향</a:t>
            </a:r>
            <a:r>
              <a:rPr sz="1400" b="1" spc="-6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400" b="1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비전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endParaRPr lang="en-US" sz="1400" b="1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400" b="1" dirty="0" err="1">
                <a:solidFill>
                  <a:srgbClr val="FFFFFF"/>
                </a:solidFill>
                <a:latin typeface="Malgun Gothic"/>
                <a:cs typeface="Malgun Gothic"/>
              </a:rPr>
              <a:t>납품수행실적현황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3840" y="2589022"/>
            <a:ext cx="560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지명원</a:t>
            </a:r>
            <a:endParaRPr sz="14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250" y="328612"/>
            <a:ext cx="7426325" cy="5984875"/>
            <a:chOff x="857250" y="328612"/>
            <a:chExt cx="7426325" cy="5984875"/>
          </a:xfrm>
        </p:grpSpPr>
        <p:sp>
          <p:nvSpPr>
            <p:cNvPr id="3" name="object 3"/>
            <p:cNvSpPr/>
            <p:nvPr/>
          </p:nvSpPr>
          <p:spPr>
            <a:xfrm>
              <a:off x="862012" y="333375"/>
              <a:ext cx="7416800" cy="5975350"/>
            </a:xfrm>
            <a:custGeom>
              <a:avLst/>
              <a:gdLst/>
              <a:ahLst/>
              <a:cxnLst/>
              <a:rect l="l" t="t" r="r" b="b"/>
              <a:pathLst>
                <a:path w="7416800" h="5975350">
                  <a:moveTo>
                    <a:pt x="7416800" y="0"/>
                  </a:moveTo>
                  <a:lnTo>
                    <a:pt x="0" y="0"/>
                  </a:lnTo>
                  <a:lnTo>
                    <a:pt x="0" y="5975350"/>
                  </a:lnTo>
                  <a:lnTo>
                    <a:pt x="7416800" y="5975350"/>
                  </a:lnTo>
                  <a:lnTo>
                    <a:pt x="7416800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2012" y="333375"/>
              <a:ext cx="7416800" cy="5975350"/>
            </a:xfrm>
            <a:custGeom>
              <a:avLst/>
              <a:gdLst/>
              <a:ahLst/>
              <a:cxnLst/>
              <a:rect l="l" t="t" r="r" b="b"/>
              <a:pathLst>
                <a:path w="7416800" h="5975350">
                  <a:moveTo>
                    <a:pt x="0" y="5975350"/>
                  </a:moveTo>
                  <a:lnTo>
                    <a:pt x="7416800" y="5975350"/>
                  </a:lnTo>
                  <a:lnTo>
                    <a:pt x="7416800" y="0"/>
                  </a:lnTo>
                  <a:lnTo>
                    <a:pt x="0" y="0"/>
                  </a:lnTo>
                  <a:lnTo>
                    <a:pt x="0" y="597535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65366" y="608203"/>
            <a:ext cx="1156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algun Gothic"/>
                <a:cs typeface="Malgun Gothic"/>
              </a:rPr>
              <a:t>지</a:t>
            </a:r>
            <a:r>
              <a:rPr sz="2400" b="1" spc="-45" dirty="0">
                <a:latin typeface="Malgun Gothic"/>
                <a:cs typeface="Malgun Gothic"/>
              </a:rPr>
              <a:t> </a:t>
            </a:r>
            <a:r>
              <a:rPr sz="2400" b="1" dirty="0">
                <a:latin typeface="Malgun Gothic"/>
                <a:cs typeface="Malgun Gothic"/>
              </a:rPr>
              <a:t>명</a:t>
            </a:r>
            <a:r>
              <a:rPr sz="2400" b="1" spc="-35" dirty="0">
                <a:latin typeface="Malgun Gothic"/>
                <a:cs typeface="Malgun Gothic"/>
              </a:rPr>
              <a:t> </a:t>
            </a:r>
            <a:r>
              <a:rPr sz="2400" b="1" dirty="0">
                <a:latin typeface="Malgun Gothic"/>
                <a:cs typeface="Malgun Gothic"/>
              </a:rPr>
              <a:t>원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6870" y="1265307"/>
            <a:ext cx="5911215" cy="10725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  <a:tabLst>
                <a:tab pos="3771900" algn="l"/>
              </a:tabLst>
            </a:pPr>
            <a:r>
              <a:rPr sz="1600" dirty="0" err="1">
                <a:latin typeface="Malgun Gothic"/>
                <a:cs typeface="Malgun Gothic"/>
              </a:rPr>
              <a:t>귀사의</a:t>
            </a:r>
            <a:r>
              <a:rPr lang="en-US" sz="1600" dirty="0">
                <a:latin typeface="Malgun Gothic"/>
                <a:cs typeface="Malgun Gothic"/>
              </a:rPr>
              <a:t> </a:t>
            </a:r>
            <a:r>
              <a:rPr sz="1600" dirty="0" err="1">
                <a:latin typeface="Malgun Gothic"/>
                <a:cs typeface="Malgun Gothic"/>
              </a:rPr>
              <a:t>건물관리</a:t>
            </a:r>
            <a:r>
              <a:rPr lang="en-US" sz="1600" dirty="0">
                <a:latin typeface="Malgun Gothic"/>
                <a:cs typeface="Malgun Gothic"/>
              </a:rPr>
              <a:t> </a:t>
            </a:r>
            <a:r>
              <a:rPr lang="ko-KR" altLang="en-US" sz="1600" dirty="0">
                <a:latin typeface="Malgun Gothic"/>
                <a:cs typeface="Malgun Gothic"/>
              </a:rPr>
              <a:t>및 소독방역</a:t>
            </a:r>
            <a:r>
              <a:rPr sz="1600" dirty="0">
                <a:latin typeface="Malgun Gothic"/>
                <a:cs typeface="Malgun Gothic"/>
              </a:rPr>
              <a:t> 업무에 </a:t>
            </a:r>
            <a:r>
              <a:rPr sz="1600" spc="15" dirty="0">
                <a:latin typeface="Malgun Gothic"/>
                <a:cs typeface="Malgun Gothic"/>
              </a:rPr>
              <a:t>대해 </a:t>
            </a:r>
            <a:r>
              <a:rPr sz="1600" spc="20" dirty="0">
                <a:latin typeface="Malgun Gothic"/>
                <a:cs typeface="Malgun Gothic"/>
              </a:rPr>
              <a:t> </a:t>
            </a:r>
            <a:r>
              <a:rPr sz="1600" spc="105" dirty="0">
                <a:latin typeface="Malgun Gothic"/>
                <a:cs typeface="Malgun Gothic"/>
              </a:rPr>
              <a:t>납품을 </a:t>
            </a:r>
            <a:r>
              <a:rPr sz="1600" spc="130" dirty="0">
                <a:latin typeface="Malgun Gothic"/>
                <a:cs typeface="Malgun Gothic"/>
              </a:rPr>
              <a:t>수행하고자 </a:t>
            </a:r>
            <a:r>
              <a:rPr sz="1600" spc="105" dirty="0">
                <a:latin typeface="Malgun Gothic"/>
                <a:cs typeface="Malgun Gothic"/>
              </a:rPr>
              <a:t>다음과 </a:t>
            </a:r>
            <a:r>
              <a:rPr sz="1600" spc="80" dirty="0">
                <a:latin typeface="Malgun Gothic"/>
                <a:cs typeface="Malgun Gothic"/>
              </a:rPr>
              <a:t>같이 </a:t>
            </a:r>
            <a:r>
              <a:rPr sz="1600" spc="105" dirty="0">
                <a:latin typeface="Malgun Gothic"/>
                <a:cs typeface="Malgun Gothic"/>
              </a:rPr>
              <a:t>서류를 갖추어 </a:t>
            </a:r>
            <a:r>
              <a:rPr sz="1600" spc="120" dirty="0">
                <a:latin typeface="Malgun Gothic"/>
                <a:cs typeface="Malgun Gothic"/>
              </a:rPr>
              <a:t>지명원을 </a:t>
            </a:r>
            <a:r>
              <a:rPr sz="1600" spc="125" dirty="0">
                <a:latin typeface="Malgun Gothic"/>
                <a:cs typeface="Malgun Gothic"/>
              </a:rPr>
              <a:t> </a:t>
            </a:r>
            <a:r>
              <a:rPr sz="1600" spc="-5" dirty="0">
                <a:latin typeface="Malgun Gothic"/>
                <a:cs typeface="Malgun Gothic"/>
              </a:rPr>
              <a:t>제출하오니</a:t>
            </a:r>
            <a:r>
              <a:rPr sz="1600" spc="20" dirty="0">
                <a:latin typeface="Malgun Gothic"/>
                <a:cs typeface="Malgun Gothic"/>
              </a:rPr>
              <a:t> </a:t>
            </a:r>
            <a:r>
              <a:rPr sz="1600" spc="-5" dirty="0">
                <a:latin typeface="Malgun Gothic"/>
                <a:cs typeface="Malgun Gothic"/>
              </a:rPr>
              <a:t>심사하여</a:t>
            </a:r>
            <a:r>
              <a:rPr sz="1600" spc="5" dirty="0">
                <a:latin typeface="Malgun Gothic"/>
                <a:cs typeface="Malgun Gothic"/>
              </a:rPr>
              <a:t> </a:t>
            </a:r>
            <a:r>
              <a:rPr sz="1600" spc="-5" dirty="0">
                <a:latin typeface="Malgun Gothic"/>
                <a:cs typeface="Malgun Gothic"/>
              </a:rPr>
              <a:t>지명하여</a:t>
            </a:r>
            <a:r>
              <a:rPr sz="1600" spc="15" dirty="0">
                <a:latin typeface="Malgun Gothic"/>
                <a:cs typeface="Malgun Gothic"/>
              </a:rPr>
              <a:t> </a:t>
            </a:r>
            <a:r>
              <a:rPr sz="1600" spc="-5" dirty="0">
                <a:latin typeface="Malgun Gothic"/>
                <a:cs typeface="Malgun Gothic"/>
              </a:rPr>
              <a:t>주시기</a:t>
            </a:r>
            <a:r>
              <a:rPr sz="1600" spc="5" dirty="0">
                <a:latin typeface="Malgun Gothic"/>
                <a:cs typeface="Malgun Gothic"/>
              </a:rPr>
              <a:t> </a:t>
            </a:r>
            <a:r>
              <a:rPr sz="1600" spc="-5" dirty="0">
                <a:latin typeface="Malgun Gothic"/>
                <a:cs typeface="Malgun Gothic"/>
              </a:rPr>
              <a:t>바랍니다.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0083" y="2950210"/>
            <a:ext cx="4244340" cy="2452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10640">
              <a:lnSpc>
                <a:spcPct val="100000"/>
              </a:lnSpc>
              <a:spcBef>
                <a:spcPts val="105"/>
              </a:spcBef>
              <a:tabLst>
                <a:tab pos="1777364" algn="l"/>
                <a:tab pos="2265045" algn="l"/>
                <a:tab pos="2752725" algn="l"/>
              </a:tabLst>
            </a:pPr>
            <a:r>
              <a:rPr sz="1400" spc="-5" dirty="0">
                <a:latin typeface="Malgun Gothic"/>
                <a:cs typeface="Malgun Gothic"/>
              </a:rPr>
              <a:t>20</a:t>
            </a:r>
            <a:r>
              <a:rPr lang="en-US" sz="1400" spc="-5" dirty="0">
                <a:latin typeface="Malgun Gothic"/>
                <a:cs typeface="Malgun Gothic"/>
              </a:rPr>
              <a:t>22</a:t>
            </a:r>
            <a:r>
              <a:rPr sz="1400" spc="-5" dirty="0">
                <a:latin typeface="Malgun Gothic"/>
                <a:cs typeface="Malgun Gothic"/>
              </a:rPr>
              <a:t>	</a:t>
            </a:r>
            <a:r>
              <a:rPr sz="1400" dirty="0">
                <a:latin typeface="Malgun Gothic"/>
                <a:cs typeface="Malgun Gothic"/>
              </a:rPr>
              <a:t>년</a:t>
            </a:r>
            <a:r>
              <a:rPr lang="en-US" sz="1400" dirty="0">
                <a:latin typeface="Malgun Gothic"/>
                <a:cs typeface="Malgun Gothic"/>
              </a:rPr>
              <a:t> 5</a:t>
            </a:r>
            <a:r>
              <a:rPr sz="1400" dirty="0">
                <a:latin typeface="Malgun Gothic"/>
                <a:cs typeface="Malgun Gothic"/>
              </a:rPr>
              <a:t>월</a:t>
            </a:r>
            <a:r>
              <a:rPr lang="en-US" sz="1400" dirty="0">
                <a:latin typeface="Malgun Gothic"/>
                <a:cs typeface="Malgun Gothic"/>
              </a:rPr>
              <a:t> 18</a:t>
            </a:r>
            <a:r>
              <a:rPr sz="1400" dirty="0">
                <a:latin typeface="Malgun Gothic"/>
                <a:cs typeface="Malgun Gothic"/>
              </a:rPr>
              <a:t>일</a:t>
            </a: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0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tabLst>
                <a:tab pos="1194435" algn="l"/>
              </a:tabLst>
            </a:pPr>
            <a:r>
              <a:rPr sz="2000" b="1" dirty="0">
                <a:solidFill>
                  <a:srgbClr val="1F487C"/>
                </a:solidFill>
                <a:latin typeface="Malgun Gothic"/>
                <a:cs typeface="Malgun Gothic"/>
              </a:rPr>
              <a:t>주식회사	클린앤케어</a:t>
            </a:r>
            <a:endParaRPr sz="20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950" dirty="0">
              <a:latin typeface="Malgun Gothic"/>
              <a:cs typeface="Malgun Gothic"/>
            </a:endParaRPr>
          </a:p>
          <a:p>
            <a:pPr marL="12065" marR="5080" algn="ctr">
              <a:lnSpc>
                <a:spcPct val="150000"/>
              </a:lnSpc>
            </a:pPr>
            <a:r>
              <a:rPr sz="1400" dirty="0">
                <a:latin typeface="Malgun Gothic"/>
                <a:cs typeface="Malgun Gothic"/>
              </a:rPr>
              <a:t>본사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: 서울특별시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sz="1400" dirty="0" err="1">
                <a:latin typeface="Malgun Gothic"/>
                <a:cs typeface="Malgun Gothic"/>
              </a:rPr>
              <a:t>강동구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lang="ko-KR" altLang="en-US" sz="1400" spc="-25" dirty="0" err="1">
                <a:latin typeface="Malgun Gothic"/>
                <a:cs typeface="Malgun Gothic"/>
              </a:rPr>
              <a:t>천중로</a:t>
            </a:r>
            <a:r>
              <a:rPr lang="ko-KR" altLang="en-US" sz="1400" spc="-15" dirty="0">
                <a:latin typeface="Malgun Gothic"/>
                <a:cs typeface="Malgun Gothic"/>
              </a:rPr>
              <a:t> </a:t>
            </a:r>
            <a:r>
              <a:rPr lang="en-US" altLang="ko-KR" sz="1400" spc="-15" dirty="0">
                <a:latin typeface="Malgun Gothic"/>
                <a:cs typeface="Malgun Gothic"/>
              </a:rPr>
              <a:t>213</a:t>
            </a:r>
            <a:r>
              <a:rPr lang="en-US" altLang="ko-KR" sz="1400" spc="10" dirty="0">
                <a:latin typeface="Malgun Gothic"/>
                <a:cs typeface="Malgun Gothic"/>
              </a:rPr>
              <a:t>,</a:t>
            </a:r>
            <a:r>
              <a:rPr lang="ko-KR" altLang="en-US" sz="1400" spc="10" dirty="0">
                <a:latin typeface="Malgun Gothic"/>
                <a:cs typeface="Malgun Gothic"/>
              </a:rPr>
              <a:t> </a:t>
            </a:r>
            <a:r>
              <a:rPr lang="en-US" altLang="ko-KR" sz="1400" spc="10" dirty="0">
                <a:latin typeface="Malgun Gothic"/>
                <a:cs typeface="Malgun Gothic"/>
              </a:rPr>
              <a:t>413-144</a:t>
            </a:r>
          </a:p>
          <a:p>
            <a:pPr marL="12065" marR="5080" algn="ctr">
              <a:lnSpc>
                <a:spcPct val="150000"/>
              </a:lnSpc>
            </a:pPr>
            <a:r>
              <a:rPr sz="1400" dirty="0">
                <a:latin typeface="Malgun Gothic"/>
                <a:cs typeface="Malgun Gothic"/>
              </a:rPr>
              <a:t> </a:t>
            </a:r>
            <a:r>
              <a:rPr sz="1400" spc="-48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물류창고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: 경기도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dirty="0" err="1">
                <a:latin typeface="Malgun Gothic"/>
                <a:cs typeface="Malgun Gothic"/>
              </a:rPr>
              <a:t>남양주시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lang="ko-KR" altLang="en-US" sz="1400" spc="-25" dirty="0">
                <a:latin typeface="Malgun Gothic"/>
                <a:cs typeface="Malgun Gothic"/>
              </a:rPr>
              <a:t>진</a:t>
            </a:r>
            <a:r>
              <a:rPr sz="1400" dirty="0" err="1">
                <a:latin typeface="Malgun Gothic"/>
                <a:cs typeface="Malgun Gothic"/>
              </a:rPr>
              <a:t>접읍</a:t>
            </a:r>
            <a:r>
              <a:rPr sz="1400" spc="475" dirty="0">
                <a:latin typeface="Malgun Gothic"/>
                <a:cs typeface="Malgun Gothic"/>
              </a:rPr>
              <a:t> </a:t>
            </a:r>
            <a:r>
              <a:rPr lang="ko-KR" altLang="en-US" sz="1400" spc="475" dirty="0">
                <a:latin typeface="Malgun Gothic"/>
                <a:cs typeface="Malgun Gothic"/>
              </a:rPr>
              <a:t>진관</a:t>
            </a:r>
            <a:r>
              <a:rPr sz="1400" dirty="0">
                <a:latin typeface="Malgun Gothic"/>
                <a:cs typeface="Malgun Gothic"/>
              </a:rPr>
              <a:t>리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841-4</a:t>
            </a:r>
            <a:endParaRPr sz="14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  <a:tabLst>
                <a:tab pos="1740535" algn="l"/>
                <a:tab pos="2015489" algn="l"/>
              </a:tabLst>
            </a:pPr>
            <a:r>
              <a:rPr sz="1400" dirty="0">
                <a:latin typeface="Malgun Gothic"/>
                <a:cs typeface="Malgun Gothic"/>
              </a:rPr>
              <a:t>T</a:t>
            </a:r>
            <a:r>
              <a:rPr sz="1400" spc="490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02.</a:t>
            </a:r>
            <a:r>
              <a:rPr sz="1400" spc="15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419.</a:t>
            </a:r>
            <a:r>
              <a:rPr sz="1400" spc="20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8848	</a:t>
            </a:r>
            <a:r>
              <a:rPr sz="1400" dirty="0">
                <a:latin typeface="Malgun Gothic"/>
                <a:cs typeface="Malgun Gothic"/>
              </a:rPr>
              <a:t>F	</a:t>
            </a:r>
            <a:r>
              <a:rPr sz="1400" spc="-5" dirty="0">
                <a:latin typeface="Malgun Gothic"/>
                <a:cs typeface="Malgun Gothic"/>
              </a:rPr>
              <a:t>02.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2202.8848</a:t>
            </a:r>
            <a:endParaRPr sz="14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844"/>
              </a:spcBef>
            </a:pPr>
            <a:r>
              <a:rPr sz="1400" b="1" dirty="0">
                <a:latin typeface="Malgun Gothic"/>
                <a:cs typeface="Malgun Gothic"/>
              </a:rPr>
              <a:t>대</a:t>
            </a:r>
            <a:r>
              <a:rPr sz="1400" b="1" spc="-25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표</a:t>
            </a:r>
            <a:r>
              <a:rPr sz="1400" b="1" spc="-10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이</a:t>
            </a:r>
            <a:r>
              <a:rPr sz="1400" b="1" spc="-25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사</a:t>
            </a:r>
            <a:r>
              <a:rPr sz="1400" b="1" spc="46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:</a:t>
            </a:r>
            <a:r>
              <a:rPr sz="1400" spc="46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김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lang="en-US" sz="1400" spc="-2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남</a:t>
            </a:r>
            <a:r>
              <a:rPr sz="1400" spc="-1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경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097309"/>
            <a:ext cx="659466" cy="610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8850" y="1600327"/>
            <a:ext cx="50253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고도로</a:t>
            </a:r>
            <a:r>
              <a:rPr sz="1600" spc="114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발전되어</a:t>
            </a:r>
            <a:r>
              <a:rPr sz="1600" spc="12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가는</a:t>
            </a:r>
            <a:r>
              <a:rPr sz="1600" spc="12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현대사회에</a:t>
            </a:r>
            <a:r>
              <a:rPr sz="1600" spc="12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 err="1">
                <a:solidFill>
                  <a:srgbClr val="001F66"/>
                </a:solidFill>
                <a:latin typeface="Malgun Gothic"/>
                <a:cs typeface="Malgun Gothic"/>
              </a:rPr>
              <a:t>점차</a:t>
            </a:r>
            <a:r>
              <a:rPr sz="1600" spc="12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spc="-5" dirty="0">
                <a:solidFill>
                  <a:srgbClr val="001F66"/>
                </a:solidFill>
                <a:latin typeface="Malgun Gothic"/>
                <a:cs typeface="Malgun Gothic"/>
              </a:rPr>
              <a:t>환</a:t>
            </a:r>
            <a:r>
              <a:rPr sz="1600" spc="-5" dirty="0" err="1">
                <a:solidFill>
                  <a:srgbClr val="001F66"/>
                </a:solidFill>
                <a:latin typeface="Malgun Gothic"/>
                <a:cs typeface="Malgun Gothic"/>
              </a:rPr>
              <a:t>경과</a:t>
            </a:r>
            <a:r>
              <a:rPr sz="1600" spc="13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위생에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8850" y="1858731"/>
            <a:ext cx="5026660" cy="10720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600" spc="254" dirty="0">
                <a:solidFill>
                  <a:srgbClr val="001F66"/>
                </a:solidFill>
                <a:latin typeface="Malgun Gothic"/>
                <a:cs typeface="Malgun Gothic"/>
              </a:rPr>
              <a:t>대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한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19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사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람</a:t>
            </a:r>
            <a:r>
              <a:rPr sz="1600" spc="-29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들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의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21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가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치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기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준</a:t>
            </a:r>
            <a:r>
              <a:rPr sz="1600" spc="-29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이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21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254" dirty="0">
                <a:solidFill>
                  <a:srgbClr val="001F66"/>
                </a:solidFill>
                <a:latin typeface="Malgun Gothic"/>
                <a:cs typeface="Malgun Gothic"/>
              </a:rPr>
              <a:t>높아지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며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2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전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문</a:t>
            </a:r>
            <a:r>
              <a:rPr sz="1600" spc="-29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화</a:t>
            </a:r>
            <a:r>
              <a:rPr sz="1600" spc="-30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된  </a:t>
            </a:r>
            <a:r>
              <a:rPr sz="1600" spc="50" dirty="0">
                <a:solidFill>
                  <a:srgbClr val="001F66"/>
                </a:solidFill>
                <a:latin typeface="Malgun Gothic"/>
                <a:cs typeface="Malgun Gothic"/>
              </a:rPr>
              <a:t>청소용역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및 </a:t>
            </a:r>
            <a:r>
              <a:rPr sz="1600" spc="45" dirty="0">
                <a:solidFill>
                  <a:srgbClr val="001F66"/>
                </a:solidFill>
                <a:latin typeface="Malgun Gothic"/>
                <a:cs typeface="Malgun Gothic"/>
              </a:rPr>
              <a:t>미화</a:t>
            </a:r>
            <a:r>
              <a:rPr sz="1600" spc="45" dirty="0">
                <a:solidFill>
                  <a:srgbClr val="001F66"/>
                </a:solidFill>
                <a:latin typeface="Dotum"/>
                <a:cs typeface="Dotum"/>
              </a:rPr>
              <a:t>, </a:t>
            </a:r>
            <a:r>
              <a:rPr sz="1600" spc="45" dirty="0" err="1">
                <a:solidFill>
                  <a:srgbClr val="001F66"/>
                </a:solidFill>
                <a:latin typeface="Malgun Gothic"/>
                <a:cs typeface="Malgun Gothic"/>
              </a:rPr>
              <a:t>소독에</a:t>
            </a:r>
            <a:r>
              <a:rPr sz="1600" spc="4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45" dirty="0" err="1">
                <a:solidFill>
                  <a:srgbClr val="001F66"/>
                </a:solidFill>
                <a:latin typeface="Malgun Gothic"/>
                <a:cs typeface="Malgun Gothic"/>
              </a:rPr>
              <a:t>대한</a:t>
            </a:r>
            <a:r>
              <a:rPr sz="1600" spc="45" dirty="0">
                <a:solidFill>
                  <a:srgbClr val="001F66"/>
                </a:solidFill>
                <a:latin typeface="Malgun Gothic"/>
                <a:cs typeface="Malgun Gothic"/>
              </a:rPr>
              <a:t> 관심과 </a:t>
            </a:r>
            <a:r>
              <a:rPr sz="1600" spc="50" dirty="0">
                <a:solidFill>
                  <a:srgbClr val="001F66"/>
                </a:solidFill>
                <a:latin typeface="Malgun Gothic"/>
                <a:cs typeface="Malgun Gothic"/>
              </a:rPr>
              <a:t>기대치가 </a:t>
            </a:r>
            <a:r>
              <a:rPr sz="1600" spc="5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높아지고</a:t>
            </a:r>
            <a:r>
              <a:rPr sz="1600" spc="-2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있습니다</a:t>
            </a:r>
            <a:r>
              <a:rPr sz="1600" spc="-5" dirty="0">
                <a:solidFill>
                  <a:srgbClr val="001F66"/>
                </a:solidFill>
                <a:latin typeface="Dotum"/>
                <a:cs typeface="Dotum"/>
              </a:rPr>
              <a:t>.</a:t>
            </a:r>
            <a:endParaRPr sz="1600" dirty="0">
              <a:latin typeface="Dotum"/>
              <a:cs typeface="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850" y="3063620"/>
            <a:ext cx="5036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6260" algn="l"/>
              </a:tabLst>
            </a:pPr>
            <a:r>
              <a:rPr sz="1600" spc="45" dirty="0">
                <a:solidFill>
                  <a:srgbClr val="001F66"/>
                </a:solidFill>
                <a:latin typeface="Malgun Gothic"/>
                <a:cs typeface="Malgun Gothic"/>
              </a:rPr>
              <a:t>무한경쟁</a:t>
            </a:r>
            <a:r>
              <a:rPr sz="1600" spc="37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45" dirty="0">
                <a:solidFill>
                  <a:srgbClr val="001F66"/>
                </a:solidFill>
                <a:latin typeface="Malgun Gothic"/>
                <a:cs typeface="Malgun Gothic"/>
              </a:rPr>
              <a:t>속에서	</a:t>
            </a:r>
            <a:r>
              <a:rPr sz="1600" spc="40" dirty="0">
                <a:solidFill>
                  <a:srgbClr val="001F66"/>
                </a:solidFill>
                <a:latin typeface="Malgun Gothic"/>
                <a:cs typeface="Malgun Gothic"/>
              </a:rPr>
              <a:t>시대에</a:t>
            </a:r>
            <a:r>
              <a:rPr sz="1600" spc="35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50" dirty="0">
                <a:solidFill>
                  <a:srgbClr val="001F66"/>
                </a:solidFill>
                <a:latin typeface="Malgun Gothic"/>
                <a:cs typeface="Malgun Gothic"/>
              </a:rPr>
              <a:t>부흥하며</a:t>
            </a:r>
            <a:r>
              <a:rPr sz="1600" spc="35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30" dirty="0">
                <a:solidFill>
                  <a:srgbClr val="001F66"/>
                </a:solidFill>
                <a:latin typeface="Malgun Gothic"/>
                <a:cs typeface="Malgun Gothic"/>
              </a:rPr>
              <a:t>보다</a:t>
            </a:r>
            <a:r>
              <a:rPr sz="1600" spc="35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35" dirty="0">
                <a:solidFill>
                  <a:srgbClr val="001F66"/>
                </a:solidFill>
                <a:latin typeface="Malgun Gothic"/>
                <a:cs typeface="Malgun Gothic"/>
              </a:rPr>
              <a:t>나은</a:t>
            </a:r>
            <a:r>
              <a:rPr sz="1600" spc="35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65" dirty="0">
                <a:solidFill>
                  <a:srgbClr val="001F66"/>
                </a:solidFill>
                <a:latin typeface="Malgun Gothic"/>
                <a:cs typeface="Malgun Gothic"/>
              </a:rPr>
              <a:t>가치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8850" y="3444697"/>
            <a:ext cx="3966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651000" algn="l"/>
                <a:tab pos="2700020" algn="l"/>
              </a:tabLst>
            </a:pPr>
            <a:r>
              <a:rPr sz="1600" spc="204" dirty="0">
                <a:solidFill>
                  <a:srgbClr val="001F66"/>
                </a:solidFill>
                <a:latin typeface="Malgun Gothic"/>
                <a:cs typeface="Malgun Gothic"/>
              </a:rPr>
              <a:t>창조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를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	</a:t>
            </a:r>
            <a:r>
              <a:rPr sz="1600" spc="204" dirty="0" err="1">
                <a:solidFill>
                  <a:srgbClr val="001F66"/>
                </a:solidFill>
                <a:latin typeface="Malgun Gothic"/>
                <a:cs typeface="Malgun Gothic"/>
              </a:rPr>
              <a:t>위하</a:t>
            </a:r>
            <a:r>
              <a:rPr sz="1600" spc="-5" dirty="0" err="1">
                <a:solidFill>
                  <a:srgbClr val="001F66"/>
                </a:solidFill>
                <a:latin typeface="Malgun Gothic"/>
                <a:cs typeface="Malgun Gothic"/>
              </a:rPr>
              <a:t>여</a:t>
            </a:r>
            <a:r>
              <a:rPr lang="en-US" sz="1600" spc="-5" dirty="0">
                <a:solidFill>
                  <a:srgbClr val="001F66"/>
                </a:solidFill>
                <a:latin typeface="Malgun Gothic"/>
                <a:cs typeface="Malgun Gothic"/>
              </a:rPr>
              <a:t>  </a:t>
            </a:r>
            <a:r>
              <a:rPr sz="1600" spc="204" dirty="0" err="1">
                <a:solidFill>
                  <a:srgbClr val="FF0000"/>
                </a:solidFill>
                <a:latin typeface="Malgun Gothic"/>
                <a:cs typeface="Malgun Gothic"/>
              </a:rPr>
              <a:t>주식회</a:t>
            </a:r>
            <a:r>
              <a:rPr sz="1600" spc="-5" dirty="0" err="1">
                <a:solidFill>
                  <a:srgbClr val="FF0000"/>
                </a:solidFill>
                <a:latin typeface="Malgun Gothic"/>
                <a:cs typeface="Malgun Gothic"/>
              </a:rPr>
              <a:t>사</a:t>
            </a:r>
            <a:r>
              <a:rPr lang="en-US" sz="1600" spc="-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800" spc="220" dirty="0" err="1">
                <a:solidFill>
                  <a:srgbClr val="FF0000"/>
                </a:solidFill>
                <a:latin typeface="Malgun Gothic"/>
                <a:cs typeface="Malgun Gothic"/>
              </a:rPr>
              <a:t>클</a:t>
            </a:r>
            <a:r>
              <a:rPr sz="1800" spc="210" dirty="0" err="1">
                <a:solidFill>
                  <a:srgbClr val="FF0000"/>
                </a:solidFill>
                <a:latin typeface="Malgun Gothic"/>
                <a:cs typeface="Malgun Gothic"/>
              </a:rPr>
              <a:t>린앤케</a:t>
            </a:r>
            <a:r>
              <a:rPr sz="1800" dirty="0" err="1">
                <a:solidFill>
                  <a:srgbClr val="FF0000"/>
                </a:solidFill>
                <a:latin typeface="Malgun Gothic"/>
                <a:cs typeface="Malgun Gothic"/>
              </a:rPr>
              <a:t>어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9713" y="3470605"/>
            <a:ext cx="916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전</a:t>
            </a:r>
            <a:r>
              <a:rPr sz="1600" spc="-36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직</a:t>
            </a:r>
            <a:r>
              <a:rPr sz="1600" spc="-35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원</a:t>
            </a:r>
            <a:r>
              <a:rPr sz="1600" spc="-35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8850" y="3856889"/>
            <a:ext cx="5025390" cy="10708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1842770" algn="l"/>
              </a:tabLst>
            </a:pP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긍정적인</a:t>
            </a:r>
            <a:r>
              <a:rPr sz="1600" spc="-1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마인드와	적극적인 자세로 고객의 </a:t>
            </a:r>
            <a:r>
              <a:rPr sz="1600" spc="-5" dirty="0" err="1">
                <a:solidFill>
                  <a:srgbClr val="001F66"/>
                </a:solidFill>
                <a:latin typeface="Malgun Gothic"/>
                <a:cs typeface="Malgun Gothic"/>
              </a:rPr>
              <a:t>요구에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신</a:t>
            </a:r>
            <a:r>
              <a:rPr sz="1600" spc="-5" dirty="0" err="1">
                <a:solidFill>
                  <a:srgbClr val="001F66"/>
                </a:solidFill>
                <a:latin typeface="Malgun Gothic"/>
                <a:cs typeface="Malgun Gothic"/>
              </a:rPr>
              <a:t>의와</a:t>
            </a:r>
            <a:r>
              <a:rPr sz="1600" spc="-3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책임을</a:t>
            </a:r>
            <a:r>
              <a:rPr sz="1600" spc="-2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다하는</a:t>
            </a:r>
            <a:r>
              <a:rPr sz="1600" spc="-4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건물관리전문</a:t>
            </a:r>
            <a:r>
              <a:rPr sz="1600" spc="-1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기업으로</a:t>
            </a:r>
            <a:r>
              <a:rPr sz="1600" spc="-3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최선을 </a:t>
            </a:r>
            <a:r>
              <a:rPr sz="1600" spc="-545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다</a:t>
            </a:r>
            <a:r>
              <a:rPr sz="1600" spc="-30" dirty="0">
                <a:solidFill>
                  <a:srgbClr val="001F66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01F66"/>
                </a:solidFill>
                <a:latin typeface="Malgun Gothic"/>
                <a:cs typeface="Malgun Gothic"/>
              </a:rPr>
              <a:t>하겠습니다</a:t>
            </a:r>
            <a:r>
              <a:rPr sz="1600" spc="-5" dirty="0">
                <a:solidFill>
                  <a:srgbClr val="001F66"/>
                </a:solidFill>
                <a:latin typeface="Dotum"/>
                <a:cs typeface="Dotum"/>
              </a:rPr>
              <a:t>.</a:t>
            </a:r>
            <a:endParaRPr sz="1600" dirty="0">
              <a:latin typeface="Dotum"/>
              <a:cs typeface="Dotum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2141223"/>
            <a:ext cx="2087626" cy="21140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5650" y="1628775"/>
            <a:ext cx="2292350" cy="1715854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Malgun Gothic"/>
                <a:cs typeface="Malgun Gothic"/>
              </a:rPr>
              <a:t>Image</a:t>
            </a:r>
            <a:r>
              <a:rPr sz="1800" b="1" spc="-60" dirty="0">
                <a:solidFill>
                  <a:srgbClr val="006FC0"/>
                </a:solidFill>
                <a:latin typeface="Malgun Gothic"/>
                <a:cs typeface="Malgun Gothic"/>
              </a:rPr>
              <a:t> </a:t>
            </a:r>
            <a:r>
              <a:rPr sz="1800" b="1" dirty="0">
                <a:solidFill>
                  <a:srgbClr val="006FC0"/>
                </a:solidFill>
                <a:latin typeface="Malgun Gothic"/>
                <a:cs typeface="Malgun Gothic"/>
              </a:rPr>
              <a:t>입력란</a:t>
            </a:r>
            <a:endParaRPr sz="1800" dirty="0">
              <a:latin typeface="Malgun Gothic"/>
              <a:cs typeface="Malgun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4723" y="311784"/>
              <a:ext cx="1038225" cy="333375"/>
            </a:xfrm>
            <a:custGeom>
              <a:avLst/>
              <a:gdLst/>
              <a:ahLst/>
              <a:cxnLst/>
              <a:rect l="l" t="t" r="r" b="b"/>
              <a:pathLst>
                <a:path w="1038225" h="333375">
                  <a:moveTo>
                    <a:pt x="75768" y="213614"/>
                  </a:moveTo>
                  <a:lnTo>
                    <a:pt x="29578" y="213614"/>
                  </a:lnTo>
                  <a:lnTo>
                    <a:pt x="29578" y="324739"/>
                  </a:lnTo>
                  <a:lnTo>
                    <a:pt x="299973" y="324739"/>
                  </a:lnTo>
                  <a:lnTo>
                    <a:pt x="299973" y="275209"/>
                  </a:lnTo>
                  <a:lnTo>
                    <a:pt x="87147" y="275209"/>
                  </a:lnTo>
                  <a:lnTo>
                    <a:pt x="87147" y="238760"/>
                  </a:lnTo>
                  <a:lnTo>
                    <a:pt x="87337" y="236728"/>
                  </a:lnTo>
                  <a:lnTo>
                    <a:pt x="87731" y="234823"/>
                  </a:lnTo>
                  <a:lnTo>
                    <a:pt x="87960" y="233553"/>
                  </a:lnTo>
                  <a:lnTo>
                    <a:pt x="88480" y="231775"/>
                  </a:lnTo>
                  <a:lnTo>
                    <a:pt x="89281" y="229489"/>
                  </a:lnTo>
                  <a:lnTo>
                    <a:pt x="91020" y="223393"/>
                  </a:lnTo>
                  <a:lnTo>
                    <a:pt x="90462" y="219202"/>
                  </a:lnTo>
                  <a:lnTo>
                    <a:pt x="87566" y="216662"/>
                  </a:lnTo>
                  <a:lnTo>
                    <a:pt x="84099" y="214630"/>
                  </a:lnTo>
                  <a:lnTo>
                    <a:pt x="75768" y="213614"/>
                  </a:lnTo>
                  <a:close/>
                </a:path>
                <a:path w="1038225" h="333375">
                  <a:moveTo>
                    <a:pt x="285508" y="0"/>
                  </a:moveTo>
                  <a:lnTo>
                    <a:pt x="238683" y="0"/>
                  </a:lnTo>
                  <a:lnTo>
                    <a:pt x="238683" y="247396"/>
                  </a:lnTo>
                  <a:lnTo>
                    <a:pt x="296240" y="247396"/>
                  </a:lnTo>
                  <a:lnTo>
                    <a:pt x="296289" y="22935"/>
                  </a:lnTo>
                  <a:lnTo>
                    <a:pt x="296418" y="21463"/>
                  </a:lnTo>
                  <a:lnTo>
                    <a:pt x="296760" y="19685"/>
                  </a:lnTo>
                  <a:lnTo>
                    <a:pt x="297319" y="18034"/>
                  </a:lnTo>
                  <a:lnTo>
                    <a:pt x="300405" y="8255"/>
                  </a:lnTo>
                  <a:lnTo>
                    <a:pt x="299796" y="4445"/>
                  </a:lnTo>
                  <a:lnTo>
                    <a:pt x="296710" y="2540"/>
                  </a:lnTo>
                  <a:lnTo>
                    <a:pt x="293611" y="889"/>
                  </a:lnTo>
                  <a:lnTo>
                    <a:pt x="285508" y="0"/>
                  </a:lnTo>
                  <a:close/>
                </a:path>
                <a:path w="1038225" h="333375">
                  <a:moveTo>
                    <a:pt x="94576" y="8255"/>
                  </a:moveTo>
                  <a:lnTo>
                    <a:pt x="53446" y="15763"/>
                  </a:lnTo>
                  <a:lnTo>
                    <a:pt x="22098" y="38226"/>
                  </a:lnTo>
                  <a:lnTo>
                    <a:pt x="1423" y="81047"/>
                  </a:lnTo>
                  <a:lnTo>
                    <a:pt x="0" y="99695"/>
                  </a:lnTo>
                  <a:lnTo>
                    <a:pt x="1433" y="118433"/>
                  </a:lnTo>
                  <a:lnTo>
                    <a:pt x="22961" y="163957"/>
                  </a:lnTo>
                  <a:lnTo>
                    <a:pt x="72799" y="189906"/>
                  </a:lnTo>
                  <a:lnTo>
                    <a:pt x="94576" y="191643"/>
                  </a:lnTo>
                  <a:lnTo>
                    <a:pt x="115653" y="189906"/>
                  </a:lnTo>
                  <a:lnTo>
                    <a:pt x="164020" y="163957"/>
                  </a:lnTo>
                  <a:lnTo>
                    <a:pt x="177058" y="143891"/>
                  </a:lnTo>
                  <a:lnTo>
                    <a:pt x="94576" y="143891"/>
                  </a:lnTo>
                  <a:lnTo>
                    <a:pt x="85906" y="143129"/>
                  </a:lnTo>
                  <a:lnTo>
                    <a:pt x="58480" y="109481"/>
                  </a:lnTo>
                  <a:lnTo>
                    <a:pt x="57937" y="99695"/>
                  </a:lnTo>
                  <a:lnTo>
                    <a:pt x="58499" y="90124"/>
                  </a:lnTo>
                  <a:lnTo>
                    <a:pt x="85911" y="57334"/>
                  </a:lnTo>
                  <a:lnTo>
                    <a:pt x="94576" y="56642"/>
                  </a:lnTo>
                  <a:lnTo>
                    <a:pt x="175511" y="56642"/>
                  </a:lnTo>
                  <a:lnTo>
                    <a:pt x="170814" y="48420"/>
                  </a:lnTo>
                  <a:lnTo>
                    <a:pt x="158381" y="34417"/>
                  </a:lnTo>
                  <a:lnTo>
                    <a:pt x="147199" y="22935"/>
                  </a:lnTo>
                  <a:lnTo>
                    <a:pt x="132837" y="14763"/>
                  </a:lnTo>
                  <a:lnTo>
                    <a:pt x="115295" y="9878"/>
                  </a:lnTo>
                  <a:lnTo>
                    <a:pt x="94576" y="8255"/>
                  </a:lnTo>
                  <a:close/>
                </a:path>
                <a:path w="1038225" h="333375">
                  <a:moveTo>
                    <a:pt x="175511" y="56642"/>
                  </a:moveTo>
                  <a:lnTo>
                    <a:pt x="94576" y="56642"/>
                  </a:lnTo>
                  <a:lnTo>
                    <a:pt x="102556" y="57334"/>
                  </a:lnTo>
                  <a:lnTo>
                    <a:pt x="109521" y="59420"/>
                  </a:lnTo>
                  <a:lnTo>
                    <a:pt x="129540" y="99695"/>
                  </a:lnTo>
                  <a:lnTo>
                    <a:pt x="128985" y="109321"/>
                  </a:lnTo>
                  <a:lnTo>
                    <a:pt x="102564" y="143129"/>
                  </a:lnTo>
                  <a:lnTo>
                    <a:pt x="94576" y="143891"/>
                  </a:lnTo>
                  <a:lnTo>
                    <a:pt x="177058" y="143891"/>
                  </a:lnTo>
                  <a:lnTo>
                    <a:pt x="181101" y="135255"/>
                  </a:lnTo>
                  <a:lnTo>
                    <a:pt x="185347" y="118433"/>
                  </a:lnTo>
                  <a:lnTo>
                    <a:pt x="185408" y="117840"/>
                  </a:lnTo>
                  <a:lnTo>
                    <a:pt x="186791" y="99695"/>
                  </a:lnTo>
                  <a:lnTo>
                    <a:pt x="185017" y="81047"/>
                  </a:lnTo>
                  <a:lnTo>
                    <a:pt x="179692" y="63960"/>
                  </a:lnTo>
                  <a:lnTo>
                    <a:pt x="175511" y="56642"/>
                  </a:lnTo>
                  <a:close/>
                </a:path>
                <a:path w="1038225" h="333375">
                  <a:moveTo>
                    <a:pt x="994613" y="187452"/>
                  </a:moveTo>
                  <a:lnTo>
                    <a:pt x="744194" y="187452"/>
                  </a:lnTo>
                  <a:lnTo>
                    <a:pt x="744194" y="228346"/>
                  </a:lnTo>
                  <a:lnTo>
                    <a:pt x="937006" y="228346"/>
                  </a:lnTo>
                  <a:lnTo>
                    <a:pt x="937006" y="236728"/>
                  </a:lnTo>
                  <a:lnTo>
                    <a:pt x="744194" y="236728"/>
                  </a:lnTo>
                  <a:lnTo>
                    <a:pt x="744194" y="329311"/>
                  </a:lnTo>
                  <a:lnTo>
                    <a:pt x="1001344" y="329311"/>
                  </a:lnTo>
                  <a:lnTo>
                    <a:pt x="1001344" y="288417"/>
                  </a:lnTo>
                  <a:lnTo>
                    <a:pt x="801408" y="288417"/>
                  </a:lnTo>
                  <a:lnTo>
                    <a:pt x="801408" y="276987"/>
                  </a:lnTo>
                  <a:lnTo>
                    <a:pt x="994613" y="276987"/>
                  </a:lnTo>
                  <a:lnTo>
                    <a:pt x="994613" y="187452"/>
                  </a:lnTo>
                  <a:close/>
                </a:path>
                <a:path w="1038225" h="333375">
                  <a:moveTo>
                    <a:pt x="895731" y="16891"/>
                  </a:moveTo>
                  <a:lnTo>
                    <a:pt x="721309" y="16891"/>
                  </a:lnTo>
                  <a:lnTo>
                    <a:pt x="721309" y="163957"/>
                  </a:lnTo>
                  <a:lnTo>
                    <a:pt x="895731" y="163957"/>
                  </a:lnTo>
                  <a:lnTo>
                    <a:pt x="895731" y="114300"/>
                  </a:lnTo>
                  <a:lnTo>
                    <a:pt x="778878" y="114300"/>
                  </a:lnTo>
                  <a:lnTo>
                    <a:pt x="778878" y="66421"/>
                  </a:lnTo>
                  <a:lnTo>
                    <a:pt x="895731" y="66421"/>
                  </a:lnTo>
                  <a:lnTo>
                    <a:pt x="895731" y="16891"/>
                  </a:lnTo>
                  <a:close/>
                </a:path>
                <a:path w="1038225" h="333375">
                  <a:moveTo>
                    <a:pt x="895731" y="66421"/>
                  </a:moveTo>
                  <a:lnTo>
                    <a:pt x="838517" y="66421"/>
                  </a:lnTo>
                  <a:lnTo>
                    <a:pt x="838517" y="114300"/>
                  </a:lnTo>
                  <a:lnTo>
                    <a:pt x="895731" y="114300"/>
                  </a:lnTo>
                  <a:lnTo>
                    <a:pt x="895731" y="66421"/>
                  </a:lnTo>
                  <a:close/>
                </a:path>
                <a:path w="1038225" h="333375">
                  <a:moveTo>
                    <a:pt x="457314" y="19812"/>
                  </a:moveTo>
                  <a:lnTo>
                    <a:pt x="425297" y="19812"/>
                  </a:lnTo>
                  <a:lnTo>
                    <a:pt x="423899" y="60461"/>
                  </a:lnTo>
                  <a:lnTo>
                    <a:pt x="419706" y="97456"/>
                  </a:lnTo>
                  <a:lnTo>
                    <a:pt x="402932" y="160528"/>
                  </a:lnTo>
                  <a:lnTo>
                    <a:pt x="374519" y="212042"/>
                  </a:lnTo>
                  <a:lnTo>
                    <a:pt x="335876" y="251841"/>
                  </a:lnTo>
                  <a:lnTo>
                    <a:pt x="341027" y="256246"/>
                  </a:lnTo>
                  <a:lnTo>
                    <a:pt x="346305" y="260699"/>
                  </a:lnTo>
                  <a:lnTo>
                    <a:pt x="351709" y="265199"/>
                  </a:lnTo>
                  <a:lnTo>
                    <a:pt x="357238" y="269748"/>
                  </a:lnTo>
                  <a:lnTo>
                    <a:pt x="362370" y="273772"/>
                  </a:lnTo>
                  <a:lnTo>
                    <a:pt x="367461" y="277844"/>
                  </a:lnTo>
                  <a:lnTo>
                    <a:pt x="372515" y="281963"/>
                  </a:lnTo>
                  <a:lnTo>
                    <a:pt x="377532" y="286131"/>
                  </a:lnTo>
                  <a:lnTo>
                    <a:pt x="391442" y="274798"/>
                  </a:lnTo>
                  <a:lnTo>
                    <a:pt x="416484" y="245893"/>
                  </a:lnTo>
                  <a:lnTo>
                    <a:pt x="441432" y="199596"/>
                  </a:lnTo>
                  <a:lnTo>
                    <a:pt x="448309" y="173609"/>
                  </a:lnTo>
                  <a:lnTo>
                    <a:pt x="500181" y="173609"/>
                  </a:lnTo>
                  <a:lnTo>
                    <a:pt x="492029" y="157630"/>
                  </a:lnTo>
                  <a:lnTo>
                    <a:pt x="484123" y="137128"/>
                  </a:lnTo>
                  <a:lnTo>
                    <a:pt x="479380" y="117816"/>
                  </a:lnTo>
                  <a:lnTo>
                    <a:pt x="477799" y="99695"/>
                  </a:lnTo>
                  <a:lnTo>
                    <a:pt x="477866" y="81454"/>
                  </a:lnTo>
                  <a:lnTo>
                    <a:pt x="480783" y="48895"/>
                  </a:lnTo>
                  <a:lnTo>
                    <a:pt x="480987" y="47117"/>
                  </a:lnTo>
                  <a:lnTo>
                    <a:pt x="481469" y="45339"/>
                  </a:lnTo>
                  <a:lnTo>
                    <a:pt x="482219" y="43688"/>
                  </a:lnTo>
                  <a:lnTo>
                    <a:pt x="482650" y="42545"/>
                  </a:lnTo>
                  <a:lnTo>
                    <a:pt x="483425" y="40894"/>
                  </a:lnTo>
                  <a:lnTo>
                    <a:pt x="484517" y="38735"/>
                  </a:lnTo>
                  <a:lnTo>
                    <a:pt x="487514" y="31750"/>
                  </a:lnTo>
                  <a:lnTo>
                    <a:pt x="467546" y="20125"/>
                  </a:lnTo>
                  <a:lnTo>
                    <a:pt x="457314" y="19812"/>
                  </a:lnTo>
                  <a:close/>
                </a:path>
                <a:path w="1038225" h="333375">
                  <a:moveTo>
                    <a:pt x="500181" y="173609"/>
                  </a:moveTo>
                  <a:lnTo>
                    <a:pt x="448309" y="173609"/>
                  </a:lnTo>
                  <a:lnTo>
                    <a:pt x="450457" y="185088"/>
                  </a:lnTo>
                  <a:lnTo>
                    <a:pt x="472719" y="230505"/>
                  </a:lnTo>
                  <a:lnTo>
                    <a:pt x="497408" y="263366"/>
                  </a:lnTo>
                  <a:lnTo>
                    <a:pt x="522973" y="285750"/>
                  </a:lnTo>
                  <a:lnTo>
                    <a:pt x="528967" y="279527"/>
                  </a:lnTo>
                  <a:lnTo>
                    <a:pt x="534136" y="273304"/>
                  </a:lnTo>
                  <a:lnTo>
                    <a:pt x="538518" y="267081"/>
                  </a:lnTo>
                  <a:lnTo>
                    <a:pt x="546199" y="261891"/>
                  </a:lnTo>
                  <a:lnTo>
                    <a:pt x="553261" y="256809"/>
                  </a:lnTo>
                  <a:lnTo>
                    <a:pt x="559708" y="251841"/>
                  </a:lnTo>
                  <a:lnTo>
                    <a:pt x="565518" y="247015"/>
                  </a:lnTo>
                  <a:lnTo>
                    <a:pt x="548237" y="234938"/>
                  </a:lnTo>
                  <a:lnTo>
                    <a:pt x="532074" y="219646"/>
                  </a:lnTo>
                  <a:lnTo>
                    <a:pt x="517028" y="201116"/>
                  </a:lnTo>
                  <a:lnTo>
                    <a:pt x="503097" y="179324"/>
                  </a:lnTo>
                  <a:lnTo>
                    <a:pt x="500181" y="173609"/>
                  </a:lnTo>
                  <a:close/>
                </a:path>
                <a:path w="1038225" h="333375">
                  <a:moveTo>
                    <a:pt x="972134" y="0"/>
                  </a:moveTo>
                  <a:lnTo>
                    <a:pt x="937006" y="0"/>
                  </a:lnTo>
                  <a:lnTo>
                    <a:pt x="937006" y="175260"/>
                  </a:lnTo>
                  <a:lnTo>
                    <a:pt x="994613" y="175260"/>
                  </a:lnTo>
                  <a:lnTo>
                    <a:pt x="994613" y="128016"/>
                  </a:lnTo>
                  <a:lnTo>
                    <a:pt x="1037793" y="128016"/>
                  </a:lnTo>
                  <a:lnTo>
                    <a:pt x="1037793" y="76962"/>
                  </a:lnTo>
                  <a:lnTo>
                    <a:pt x="994613" y="76962"/>
                  </a:lnTo>
                  <a:lnTo>
                    <a:pt x="994613" y="29083"/>
                  </a:lnTo>
                  <a:lnTo>
                    <a:pt x="994867" y="26289"/>
                  </a:lnTo>
                  <a:lnTo>
                    <a:pt x="995502" y="23749"/>
                  </a:lnTo>
                  <a:lnTo>
                    <a:pt x="996645" y="19558"/>
                  </a:lnTo>
                  <a:lnTo>
                    <a:pt x="999058" y="13589"/>
                  </a:lnTo>
                  <a:lnTo>
                    <a:pt x="999693" y="11049"/>
                  </a:lnTo>
                  <a:lnTo>
                    <a:pt x="999693" y="6858"/>
                  </a:lnTo>
                  <a:lnTo>
                    <a:pt x="998169" y="4572"/>
                  </a:lnTo>
                  <a:lnTo>
                    <a:pt x="995121" y="2794"/>
                  </a:lnTo>
                  <a:lnTo>
                    <a:pt x="992962" y="1778"/>
                  </a:lnTo>
                  <a:lnTo>
                    <a:pt x="989406" y="1016"/>
                  </a:lnTo>
                  <a:lnTo>
                    <a:pt x="984453" y="508"/>
                  </a:lnTo>
                  <a:lnTo>
                    <a:pt x="972134" y="0"/>
                  </a:lnTo>
                  <a:close/>
                </a:path>
                <a:path w="1038225" h="333375">
                  <a:moveTo>
                    <a:pt x="612051" y="0"/>
                  </a:moveTo>
                  <a:lnTo>
                    <a:pt x="580390" y="0"/>
                  </a:lnTo>
                  <a:lnTo>
                    <a:pt x="580390" y="333375"/>
                  </a:lnTo>
                  <a:lnTo>
                    <a:pt x="637946" y="333375"/>
                  </a:lnTo>
                  <a:lnTo>
                    <a:pt x="637946" y="193675"/>
                  </a:lnTo>
                  <a:lnTo>
                    <a:pt x="681126" y="193675"/>
                  </a:lnTo>
                  <a:lnTo>
                    <a:pt x="681126" y="142494"/>
                  </a:lnTo>
                  <a:lnTo>
                    <a:pt x="637946" y="142494"/>
                  </a:lnTo>
                  <a:lnTo>
                    <a:pt x="637946" y="28829"/>
                  </a:lnTo>
                  <a:lnTo>
                    <a:pt x="638251" y="25781"/>
                  </a:lnTo>
                  <a:lnTo>
                    <a:pt x="638848" y="22987"/>
                  </a:lnTo>
                  <a:lnTo>
                    <a:pt x="640346" y="19050"/>
                  </a:lnTo>
                  <a:lnTo>
                    <a:pt x="641591" y="15494"/>
                  </a:lnTo>
                  <a:lnTo>
                    <a:pt x="643699" y="9271"/>
                  </a:lnTo>
                  <a:lnTo>
                    <a:pt x="643064" y="5080"/>
                  </a:lnTo>
                  <a:lnTo>
                    <a:pt x="639686" y="2921"/>
                  </a:lnTo>
                  <a:lnTo>
                    <a:pt x="635993" y="1660"/>
                  </a:lnTo>
                  <a:lnTo>
                    <a:pt x="630154" y="746"/>
                  </a:lnTo>
                  <a:lnTo>
                    <a:pt x="622173" y="188"/>
                  </a:lnTo>
                  <a:lnTo>
                    <a:pt x="61205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302" y="378206"/>
              <a:ext cx="972185" cy="262890"/>
            </a:xfrm>
            <a:custGeom>
              <a:avLst/>
              <a:gdLst/>
              <a:ahLst/>
              <a:cxnLst/>
              <a:rect l="l" t="t" r="r" b="b"/>
              <a:pathLst>
                <a:path w="972185" h="262890">
                  <a:moveTo>
                    <a:pt x="0" y="147193"/>
                  </a:moveTo>
                  <a:lnTo>
                    <a:pt x="33020" y="147193"/>
                  </a:lnTo>
                  <a:lnTo>
                    <a:pt x="46189" y="147193"/>
                  </a:lnTo>
                  <a:lnTo>
                    <a:pt x="54521" y="148209"/>
                  </a:lnTo>
                  <a:lnTo>
                    <a:pt x="57988" y="150241"/>
                  </a:lnTo>
                  <a:lnTo>
                    <a:pt x="60883" y="152781"/>
                  </a:lnTo>
                  <a:lnTo>
                    <a:pt x="61442" y="156972"/>
                  </a:lnTo>
                  <a:lnTo>
                    <a:pt x="59702" y="163068"/>
                  </a:lnTo>
                  <a:lnTo>
                    <a:pt x="58902" y="165354"/>
                  </a:lnTo>
                  <a:lnTo>
                    <a:pt x="58381" y="167132"/>
                  </a:lnTo>
                  <a:lnTo>
                    <a:pt x="58153" y="168402"/>
                  </a:lnTo>
                  <a:lnTo>
                    <a:pt x="57759" y="170307"/>
                  </a:lnTo>
                  <a:lnTo>
                    <a:pt x="57569" y="172339"/>
                  </a:lnTo>
                  <a:lnTo>
                    <a:pt x="57569" y="174498"/>
                  </a:lnTo>
                  <a:lnTo>
                    <a:pt x="57569" y="208788"/>
                  </a:lnTo>
                  <a:lnTo>
                    <a:pt x="270395" y="208788"/>
                  </a:lnTo>
                  <a:lnTo>
                    <a:pt x="270395" y="258318"/>
                  </a:lnTo>
                  <a:lnTo>
                    <a:pt x="0" y="258318"/>
                  </a:lnTo>
                  <a:lnTo>
                    <a:pt x="0" y="147193"/>
                  </a:lnTo>
                  <a:close/>
                </a:path>
                <a:path w="972185" h="262890">
                  <a:moveTo>
                    <a:pt x="714616" y="121031"/>
                  </a:moveTo>
                  <a:lnTo>
                    <a:pt x="965034" y="121031"/>
                  </a:lnTo>
                  <a:lnTo>
                    <a:pt x="965034" y="210566"/>
                  </a:lnTo>
                  <a:lnTo>
                    <a:pt x="771829" y="210566"/>
                  </a:lnTo>
                  <a:lnTo>
                    <a:pt x="771829" y="221996"/>
                  </a:lnTo>
                  <a:lnTo>
                    <a:pt x="971765" y="221996"/>
                  </a:lnTo>
                  <a:lnTo>
                    <a:pt x="971765" y="262890"/>
                  </a:lnTo>
                  <a:lnTo>
                    <a:pt x="714616" y="262890"/>
                  </a:lnTo>
                  <a:lnTo>
                    <a:pt x="714616" y="170307"/>
                  </a:lnTo>
                  <a:lnTo>
                    <a:pt x="907427" y="170307"/>
                  </a:lnTo>
                  <a:lnTo>
                    <a:pt x="907427" y="161925"/>
                  </a:lnTo>
                  <a:lnTo>
                    <a:pt x="714616" y="161925"/>
                  </a:lnTo>
                  <a:lnTo>
                    <a:pt x="714616" y="121031"/>
                  </a:lnTo>
                  <a:close/>
                </a:path>
                <a:path w="972185" h="262890">
                  <a:moveTo>
                    <a:pt x="749299" y="0"/>
                  </a:moveTo>
                  <a:lnTo>
                    <a:pt x="749299" y="47879"/>
                  </a:lnTo>
                  <a:lnTo>
                    <a:pt x="808939" y="47879"/>
                  </a:lnTo>
                  <a:lnTo>
                    <a:pt x="808939" y="0"/>
                  </a:lnTo>
                  <a:lnTo>
                    <a:pt x="749299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803" y="361568"/>
              <a:ext cx="85318" cy="1009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0600" y="328675"/>
              <a:ext cx="560070" cy="269240"/>
            </a:xfrm>
            <a:custGeom>
              <a:avLst/>
              <a:gdLst/>
              <a:ahLst/>
              <a:cxnLst/>
              <a:rect l="l" t="t" r="r" b="b"/>
              <a:pathLst>
                <a:path w="560069" h="269240">
                  <a:moveTo>
                    <a:pt x="89420" y="2921"/>
                  </a:moveTo>
                  <a:lnTo>
                    <a:pt x="121437" y="2921"/>
                  </a:lnTo>
                  <a:lnTo>
                    <a:pt x="131669" y="3234"/>
                  </a:lnTo>
                  <a:lnTo>
                    <a:pt x="139868" y="4191"/>
                  </a:lnTo>
                  <a:lnTo>
                    <a:pt x="146033" y="5814"/>
                  </a:lnTo>
                  <a:lnTo>
                    <a:pt x="150164" y="8127"/>
                  </a:lnTo>
                  <a:lnTo>
                    <a:pt x="152145" y="10287"/>
                  </a:lnTo>
                  <a:lnTo>
                    <a:pt x="151637" y="14858"/>
                  </a:lnTo>
                  <a:lnTo>
                    <a:pt x="148640" y="21844"/>
                  </a:lnTo>
                  <a:lnTo>
                    <a:pt x="147548" y="24002"/>
                  </a:lnTo>
                  <a:lnTo>
                    <a:pt x="146773" y="25653"/>
                  </a:lnTo>
                  <a:lnTo>
                    <a:pt x="146342" y="26797"/>
                  </a:lnTo>
                  <a:lnTo>
                    <a:pt x="145592" y="28448"/>
                  </a:lnTo>
                  <a:lnTo>
                    <a:pt x="145110" y="30225"/>
                  </a:lnTo>
                  <a:lnTo>
                    <a:pt x="144906" y="32003"/>
                  </a:lnTo>
                  <a:lnTo>
                    <a:pt x="143548" y="37084"/>
                  </a:lnTo>
                  <a:lnTo>
                    <a:pt x="142633" y="43814"/>
                  </a:lnTo>
                  <a:lnTo>
                    <a:pt x="141922" y="82803"/>
                  </a:lnTo>
                  <a:lnTo>
                    <a:pt x="143503" y="100925"/>
                  </a:lnTo>
                  <a:lnTo>
                    <a:pt x="156152" y="140739"/>
                  </a:lnTo>
                  <a:lnTo>
                    <a:pt x="181151" y="184225"/>
                  </a:lnTo>
                  <a:lnTo>
                    <a:pt x="212360" y="218047"/>
                  </a:lnTo>
                  <a:lnTo>
                    <a:pt x="229641" y="230124"/>
                  </a:lnTo>
                  <a:lnTo>
                    <a:pt x="223824" y="234955"/>
                  </a:lnTo>
                  <a:lnTo>
                    <a:pt x="217384" y="239918"/>
                  </a:lnTo>
                  <a:lnTo>
                    <a:pt x="210322" y="245000"/>
                  </a:lnTo>
                  <a:lnTo>
                    <a:pt x="202641" y="250189"/>
                  </a:lnTo>
                  <a:lnTo>
                    <a:pt x="198259" y="256412"/>
                  </a:lnTo>
                  <a:lnTo>
                    <a:pt x="193090" y="262636"/>
                  </a:lnTo>
                  <a:lnTo>
                    <a:pt x="187096" y="268859"/>
                  </a:lnTo>
                  <a:lnTo>
                    <a:pt x="174204" y="258976"/>
                  </a:lnTo>
                  <a:lnTo>
                    <a:pt x="136842" y="213613"/>
                  </a:lnTo>
                  <a:lnTo>
                    <a:pt x="114580" y="168197"/>
                  </a:lnTo>
                  <a:lnTo>
                    <a:pt x="112433" y="156718"/>
                  </a:lnTo>
                  <a:lnTo>
                    <a:pt x="109861" y="169360"/>
                  </a:lnTo>
                  <a:lnTo>
                    <a:pt x="91744" y="211454"/>
                  </a:lnTo>
                  <a:lnTo>
                    <a:pt x="68548" y="244490"/>
                  </a:lnTo>
                  <a:lnTo>
                    <a:pt x="41655" y="269239"/>
                  </a:lnTo>
                  <a:lnTo>
                    <a:pt x="36638" y="265072"/>
                  </a:lnTo>
                  <a:lnTo>
                    <a:pt x="31584" y="260953"/>
                  </a:lnTo>
                  <a:lnTo>
                    <a:pt x="26493" y="256881"/>
                  </a:lnTo>
                  <a:lnTo>
                    <a:pt x="21361" y="252857"/>
                  </a:lnTo>
                  <a:lnTo>
                    <a:pt x="15832" y="248308"/>
                  </a:lnTo>
                  <a:lnTo>
                    <a:pt x="10428" y="243808"/>
                  </a:lnTo>
                  <a:lnTo>
                    <a:pt x="5150" y="239355"/>
                  </a:lnTo>
                  <a:lnTo>
                    <a:pt x="0" y="234950"/>
                  </a:lnTo>
                  <a:lnTo>
                    <a:pt x="20600" y="216521"/>
                  </a:lnTo>
                  <a:lnTo>
                    <a:pt x="38642" y="195151"/>
                  </a:lnTo>
                  <a:lnTo>
                    <a:pt x="67055" y="143637"/>
                  </a:lnTo>
                  <a:lnTo>
                    <a:pt x="83829" y="80565"/>
                  </a:lnTo>
                  <a:lnTo>
                    <a:pt x="88022" y="43570"/>
                  </a:lnTo>
                  <a:lnTo>
                    <a:pt x="89420" y="2921"/>
                  </a:lnTo>
                  <a:close/>
                </a:path>
                <a:path w="560069" h="269240">
                  <a:moveTo>
                    <a:pt x="385432" y="0"/>
                  </a:moveTo>
                  <a:lnTo>
                    <a:pt x="559854" y="0"/>
                  </a:lnTo>
                  <a:lnTo>
                    <a:pt x="559854" y="147065"/>
                  </a:lnTo>
                  <a:lnTo>
                    <a:pt x="385432" y="147065"/>
                  </a:lnTo>
                  <a:lnTo>
                    <a:pt x="385432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865" y="313182"/>
              <a:ext cx="200507" cy="1971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407" y="311784"/>
              <a:ext cx="799465" cy="333375"/>
            </a:xfrm>
            <a:custGeom>
              <a:avLst/>
              <a:gdLst/>
              <a:ahLst/>
              <a:cxnLst/>
              <a:rect l="l" t="t" r="r" b="b"/>
              <a:pathLst>
                <a:path w="799465" h="333375">
                  <a:moveTo>
                    <a:pt x="698322" y="0"/>
                  </a:moveTo>
                  <a:lnTo>
                    <a:pt x="725220" y="0"/>
                  </a:lnTo>
                  <a:lnTo>
                    <a:pt x="733450" y="0"/>
                  </a:lnTo>
                  <a:lnTo>
                    <a:pt x="740308" y="254"/>
                  </a:lnTo>
                  <a:lnTo>
                    <a:pt x="761009" y="6858"/>
                  </a:lnTo>
                  <a:lnTo>
                    <a:pt x="761009" y="9651"/>
                  </a:lnTo>
                  <a:lnTo>
                    <a:pt x="761009" y="11049"/>
                  </a:lnTo>
                  <a:lnTo>
                    <a:pt x="760374" y="13589"/>
                  </a:lnTo>
                  <a:lnTo>
                    <a:pt x="758977" y="17018"/>
                  </a:lnTo>
                  <a:lnTo>
                    <a:pt x="757961" y="19558"/>
                  </a:lnTo>
                  <a:lnTo>
                    <a:pt x="757326" y="21844"/>
                  </a:lnTo>
                  <a:lnTo>
                    <a:pt x="756818" y="23749"/>
                  </a:lnTo>
                  <a:lnTo>
                    <a:pt x="756183" y="26289"/>
                  </a:lnTo>
                  <a:lnTo>
                    <a:pt x="755929" y="29083"/>
                  </a:lnTo>
                  <a:lnTo>
                    <a:pt x="755929" y="32131"/>
                  </a:lnTo>
                  <a:lnTo>
                    <a:pt x="755929" y="76962"/>
                  </a:lnTo>
                  <a:lnTo>
                    <a:pt x="799109" y="76962"/>
                  </a:lnTo>
                  <a:lnTo>
                    <a:pt x="799109" y="128016"/>
                  </a:lnTo>
                  <a:lnTo>
                    <a:pt x="755929" y="128016"/>
                  </a:lnTo>
                  <a:lnTo>
                    <a:pt x="755929" y="175260"/>
                  </a:lnTo>
                  <a:lnTo>
                    <a:pt x="698322" y="175260"/>
                  </a:lnTo>
                  <a:lnTo>
                    <a:pt x="698322" y="0"/>
                  </a:lnTo>
                  <a:close/>
                </a:path>
                <a:path w="799465" h="333375">
                  <a:moveTo>
                    <a:pt x="341706" y="0"/>
                  </a:moveTo>
                  <a:lnTo>
                    <a:pt x="373367" y="0"/>
                  </a:lnTo>
                  <a:lnTo>
                    <a:pt x="383489" y="188"/>
                  </a:lnTo>
                  <a:lnTo>
                    <a:pt x="405015" y="9271"/>
                  </a:lnTo>
                  <a:lnTo>
                    <a:pt x="402907" y="15494"/>
                  </a:lnTo>
                  <a:lnTo>
                    <a:pt x="401662" y="19050"/>
                  </a:lnTo>
                  <a:lnTo>
                    <a:pt x="400748" y="21463"/>
                  </a:lnTo>
                  <a:lnTo>
                    <a:pt x="400164" y="22987"/>
                  </a:lnTo>
                  <a:lnTo>
                    <a:pt x="399567" y="25781"/>
                  </a:lnTo>
                  <a:lnTo>
                    <a:pt x="399262" y="28829"/>
                  </a:lnTo>
                  <a:lnTo>
                    <a:pt x="399262" y="32131"/>
                  </a:lnTo>
                  <a:lnTo>
                    <a:pt x="399262" y="142494"/>
                  </a:lnTo>
                  <a:lnTo>
                    <a:pt x="442442" y="142494"/>
                  </a:lnTo>
                  <a:lnTo>
                    <a:pt x="442442" y="193675"/>
                  </a:lnTo>
                  <a:lnTo>
                    <a:pt x="399262" y="193675"/>
                  </a:lnTo>
                  <a:lnTo>
                    <a:pt x="399262" y="333375"/>
                  </a:lnTo>
                  <a:lnTo>
                    <a:pt x="341706" y="333375"/>
                  </a:lnTo>
                  <a:lnTo>
                    <a:pt x="341706" y="0"/>
                  </a:lnTo>
                  <a:close/>
                </a:path>
                <a:path w="799465" h="333375">
                  <a:moveTo>
                    <a:pt x="0" y="0"/>
                  </a:moveTo>
                  <a:lnTo>
                    <a:pt x="33705" y="0"/>
                  </a:lnTo>
                  <a:lnTo>
                    <a:pt x="46824" y="0"/>
                  </a:lnTo>
                  <a:lnTo>
                    <a:pt x="54927" y="889"/>
                  </a:lnTo>
                  <a:lnTo>
                    <a:pt x="58026" y="2540"/>
                  </a:lnTo>
                  <a:lnTo>
                    <a:pt x="61112" y="4445"/>
                  </a:lnTo>
                  <a:lnTo>
                    <a:pt x="61722" y="8255"/>
                  </a:lnTo>
                  <a:lnTo>
                    <a:pt x="59867" y="14097"/>
                  </a:lnTo>
                  <a:lnTo>
                    <a:pt x="59232" y="16129"/>
                  </a:lnTo>
                  <a:lnTo>
                    <a:pt x="58635" y="18034"/>
                  </a:lnTo>
                  <a:lnTo>
                    <a:pt x="58077" y="19685"/>
                  </a:lnTo>
                  <a:lnTo>
                    <a:pt x="57734" y="21463"/>
                  </a:lnTo>
                  <a:lnTo>
                    <a:pt x="57556" y="23495"/>
                  </a:lnTo>
                  <a:lnTo>
                    <a:pt x="57556" y="25908"/>
                  </a:lnTo>
                  <a:lnTo>
                    <a:pt x="57556" y="247396"/>
                  </a:lnTo>
                  <a:lnTo>
                    <a:pt x="0" y="247396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132587"/>
              <a:ext cx="1499616" cy="7498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77" y="2141223"/>
            <a:ext cx="2718323" cy="2114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0" y="1668779"/>
            <a:ext cx="1504315" cy="497205"/>
            <a:chOff x="952500" y="1668779"/>
            <a:chExt cx="1504315" cy="497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0" y="1668779"/>
              <a:ext cx="1504188" cy="496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536" y="1729739"/>
              <a:ext cx="989076" cy="4282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1550" y="1700275"/>
              <a:ext cx="1440180" cy="433705"/>
            </a:xfrm>
            <a:custGeom>
              <a:avLst/>
              <a:gdLst/>
              <a:ahLst/>
              <a:cxnLst/>
              <a:rect l="l" t="t" r="r" b="b"/>
              <a:pathLst>
                <a:path w="1440180" h="433705">
                  <a:moveTo>
                    <a:pt x="1367663" y="0"/>
                  </a:moveTo>
                  <a:lnTo>
                    <a:pt x="72237" y="0"/>
                  </a:lnTo>
                  <a:lnTo>
                    <a:pt x="44116" y="5663"/>
                  </a:lnTo>
                  <a:lnTo>
                    <a:pt x="21155" y="21113"/>
                  </a:lnTo>
                  <a:lnTo>
                    <a:pt x="5675" y="44041"/>
                  </a:lnTo>
                  <a:lnTo>
                    <a:pt x="0" y="72136"/>
                  </a:lnTo>
                  <a:lnTo>
                    <a:pt x="0" y="361061"/>
                  </a:lnTo>
                  <a:lnTo>
                    <a:pt x="5675" y="389175"/>
                  </a:lnTo>
                  <a:lnTo>
                    <a:pt x="21155" y="412146"/>
                  </a:lnTo>
                  <a:lnTo>
                    <a:pt x="44116" y="427640"/>
                  </a:lnTo>
                  <a:lnTo>
                    <a:pt x="72237" y="433324"/>
                  </a:lnTo>
                  <a:lnTo>
                    <a:pt x="1367663" y="433324"/>
                  </a:lnTo>
                  <a:lnTo>
                    <a:pt x="1395777" y="427640"/>
                  </a:lnTo>
                  <a:lnTo>
                    <a:pt x="1418748" y="412146"/>
                  </a:lnTo>
                  <a:lnTo>
                    <a:pt x="1434242" y="389175"/>
                  </a:lnTo>
                  <a:lnTo>
                    <a:pt x="1439926" y="361061"/>
                  </a:lnTo>
                  <a:lnTo>
                    <a:pt x="1439926" y="72136"/>
                  </a:lnTo>
                  <a:lnTo>
                    <a:pt x="1434242" y="44041"/>
                  </a:lnTo>
                  <a:lnTo>
                    <a:pt x="1418748" y="21113"/>
                  </a:lnTo>
                  <a:lnTo>
                    <a:pt x="1395777" y="5663"/>
                  </a:lnTo>
                  <a:lnTo>
                    <a:pt x="1367663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1550" y="1700275"/>
              <a:ext cx="1440180" cy="433705"/>
            </a:xfrm>
            <a:custGeom>
              <a:avLst/>
              <a:gdLst/>
              <a:ahLst/>
              <a:cxnLst/>
              <a:rect l="l" t="t" r="r" b="b"/>
              <a:pathLst>
                <a:path w="1440180" h="433705">
                  <a:moveTo>
                    <a:pt x="0" y="72136"/>
                  </a:moveTo>
                  <a:lnTo>
                    <a:pt x="5675" y="44041"/>
                  </a:lnTo>
                  <a:lnTo>
                    <a:pt x="21155" y="21113"/>
                  </a:lnTo>
                  <a:lnTo>
                    <a:pt x="44116" y="5663"/>
                  </a:lnTo>
                  <a:lnTo>
                    <a:pt x="72237" y="0"/>
                  </a:lnTo>
                  <a:lnTo>
                    <a:pt x="1367663" y="0"/>
                  </a:lnTo>
                  <a:lnTo>
                    <a:pt x="1395777" y="5663"/>
                  </a:lnTo>
                  <a:lnTo>
                    <a:pt x="1418748" y="21113"/>
                  </a:lnTo>
                  <a:lnTo>
                    <a:pt x="1434242" y="44041"/>
                  </a:lnTo>
                  <a:lnTo>
                    <a:pt x="1439926" y="72136"/>
                  </a:lnTo>
                  <a:lnTo>
                    <a:pt x="1439926" y="361061"/>
                  </a:lnTo>
                  <a:lnTo>
                    <a:pt x="1434242" y="389175"/>
                  </a:lnTo>
                  <a:lnTo>
                    <a:pt x="1418748" y="412146"/>
                  </a:lnTo>
                  <a:lnTo>
                    <a:pt x="1395777" y="427640"/>
                  </a:lnTo>
                  <a:lnTo>
                    <a:pt x="1367663" y="433324"/>
                  </a:lnTo>
                  <a:lnTo>
                    <a:pt x="72237" y="433324"/>
                  </a:lnTo>
                  <a:lnTo>
                    <a:pt x="44116" y="427640"/>
                  </a:lnTo>
                  <a:lnTo>
                    <a:pt x="21155" y="412146"/>
                  </a:lnTo>
                  <a:lnTo>
                    <a:pt x="5675" y="389175"/>
                  </a:lnTo>
                  <a:lnTo>
                    <a:pt x="0" y="361061"/>
                  </a:lnTo>
                  <a:lnTo>
                    <a:pt x="0" y="7213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49121" y="1795018"/>
            <a:ext cx="683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회</a:t>
            </a:r>
            <a:r>
              <a:rPr sz="1400" b="1" spc="-5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명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40190" y="1695513"/>
            <a:ext cx="5626100" cy="443230"/>
            <a:chOff x="2540190" y="1695513"/>
            <a:chExt cx="5626100" cy="443230"/>
          </a:xfrm>
        </p:grpSpPr>
        <p:sp>
          <p:nvSpPr>
            <p:cNvPr id="9" name="object 9"/>
            <p:cNvSpPr/>
            <p:nvPr/>
          </p:nvSpPr>
          <p:spPr>
            <a:xfrm>
              <a:off x="2544952" y="1700276"/>
              <a:ext cx="5616575" cy="433705"/>
            </a:xfrm>
            <a:custGeom>
              <a:avLst/>
              <a:gdLst/>
              <a:ahLst/>
              <a:cxnLst/>
              <a:rect l="l" t="t" r="r" b="b"/>
              <a:pathLst>
                <a:path w="5616575" h="433705">
                  <a:moveTo>
                    <a:pt x="5544312" y="0"/>
                  </a:moveTo>
                  <a:lnTo>
                    <a:pt x="72263" y="0"/>
                  </a:lnTo>
                  <a:lnTo>
                    <a:pt x="44094" y="5663"/>
                  </a:lnTo>
                  <a:lnTo>
                    <a:pt x="21129" y="21113"/>
                  </a:lnTo>
                  <a:lnTo>
                    <a:pt x="5665" y="44041"/>
                  </a:lnTo>
                  <a:lnTo>
                    <a:pt x="0" y="72136"/>
                  </a:lnTo>
                  <a:lnTo>
                    <a:pt x="0" y="361061"/>
                  </a:lnTo>
                  <a:lnTo>
                    <a:pt x="5665" y="389175"/>
                  </a:lnTo>
                  <a:lnTo>
                    <a:pt x="21129" y="412146"/>
                  </a:lnTo>
                  <a:lnTo>
                    <a:pt x="44094" y="427640"/>
                  </a:lnTo>
                  <a:lnTo>
                    <a:pt x="72263" y="433324"/>
                  </a:lnTo>
                  <a:lnTo>
                    <a:pt x="5544312" y="433324"/>
                  </a:lnTo>
                  <a:lnTo>
                    <a:pt x="5572426" y="427640"/>
                  </a:lnTo>
                  <a:lnTo>
                    <a:pt x="5595397" y="412146"/>
                  </a:lnTo>
                  <a:lnTo>
                    <a:pt x="5610891" y="389175"/>
                  </a:lnTo>
                  <a:lnTo>
                    <a:pt x="5616575" y="361061"/>
                  </a:lnTo>
                  <a:lnTo>
                    <a:pt x="5616575" y="72136"/>
                  </a:lnTo>
                  <a:lnTo>
                    <a:pt x="5610891" y="44041"/>
                  </a:lnTo>
                  <a:lnTo>
                    <a:pt x="5595397" y="21113"/>
                  </a:lnTo>
                  <a:lnTo>
                    <a:pt x="5572426" y="5663"/>
                  </a:lnTo>
                  <a:lnTo>
                    <a:pt x="5544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4952" y="1700276"/>
              <a:ext cx="5616575" cy="433705"/>
            </a:xfrm>
            <a:custGeom>
              <a:avLst/>
              <a:gdLst/>
              <a:ahLst/>
              <a:cxnLst/>
              <a:rect l="l" t="t" r="r" b="b"/>
              <a:pathLst>
                <a:path w="5616575" h="433705">
                  <a:moveTo>
                    <a:pt x="0" y="72136"/>
                  </a:moveTo>
                  <a:lnTo>
                    <a:pt x="5665" y="44041"/>
                  </a:lnTo>
                  <a:lnTo>
                    <a:pt x="21129" y="21113"/>
                  </a:lnTo>
                  <a:lnTo>
                    <a:pt x="44094" y="5663"/>
                  </a:lnTo>
                  <a:lnTo>
                    <a:pt x="72263" y="0"/>
                  </a:lnTo>
                  <a:lnTo>
                    <a:pt x="5544312" y="0"/>
                  </a:lnTo>
                  <a:lnTo>
                    <a:pt x="5572426" y="5663"/>
                  </a:lnTo>
                  <a:lnTo>
                    <a:pt x="5595397" y="21113"/>
                  </a:lnTo>
                  <a:lnTo>
                    <a:pt x="5610891" y="44041"/>
                  </a:lnTo>
                  <a:lnTo>
                    <a:pt x="5616575" y="72136"/>
                  </a:lnTo>
                  <a:lnTo>
                    <a:pt x="5616575" y="361061"/>
                  </a:lnTo>
                  <a:lnTo>
                    <a:pt x="5610891" y="389175"/>
                  </a:lnTo>
                  <a:lnTo>
                    <a:pt x="5595397" y="412146"/>
                  </a:lnTo>
                  <a:lnTo>
                    <a:pt x="5572426" y="427640"/>
                  </a:lnTo>
                  <a:lnTo>
                    <a:pt x="5544312" y="433324"/>
                  </a:lnTo>
                  <a:lnTo>
                    <a:pt x="72263" y="433324"/>
                  </a:lnTo>
                  <a:lnTo>
                    <a:pt x="44094" y="427640"/>
                  </a:lnTo>
                  <a:lnTo>
                    <a:pt x="21129" y="412146"/>
                  </a:lnTo>
                  <a:lnTo>
                    <a:pt x="5665" y="389175"/>
                  </a:lnTo>
                  <a:lnTo>
                    <a:pt x="0" y="361061"/>
                  </a:lnTo>
                  <a:lnTo>
                    <a:pt x="0" y="7213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07894" y="1795018"/>
            <a:ext cx="16897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주식회사</a:t>
            </a:r>
            <a:r>
              <a:rPr sz="1400" spc="-8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클린앤케어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52500" y="2257044"/>
            <a:ext cx="1504315" cy="497205"/>
            <a:chOff x="952500" y="2257044"/>
            <a:chExt cx="1504315" cy="49720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500" y="2257044"/>
              <a:ext cx="1504188" cy="4968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84" y="2318004"/>
              <a:ext cx="1289304" cy="428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1550" y="2289175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1367917" y="0"/>
                  </a:moveTo>
                  <a:lnTo>
                    <a:pt x="71970" y="0"/>
                  </a:lnTo>
                  <a:lnTo>
                    <a:pt x="43955" y="5661"/>
                  </a:lnTo>
                  <a:lnTo>
                    <a:pt x="21078" y="21097"/>
                  </a:lnTo>
                  <a:lnTo>
                    <a:pt x="5655" y="43987"/>
                  </a:lnTo>
                  <a:lnTo>
                    <a:pt x="0" y="72009"/>
                  </a:lnTo>
                  <a:lnTo>
                    <a:pt x="0" y="359790"/>
                  </a:lnTo>
                  <a:lnTo>
                    <a:pt x="5655" y="387812"/>
                  </a:lnTo>
                  <a:lnTo>
                    <a:pt x="21078" y="410702"/>
                  </a:lnTo>
                  <a:lnTo>
                    <a:pt x="43955" y="426138"/>
                  </a:lnTo>
                  <a:lnTo>
                    <a:pt x="71970" y="431800"/>
                  </a:lnTo>
                  <a:lnTo>
                    <a:pt x="1367917" y="431800"/>
                  </a:lnTo>
                  <a:lnTo>
                    <a:pt x="1395938" y="426138"/>
                  </a:lnTo>
                  <a:lnTo>
                    <a:pt x="1418828" y="410702"/>
                  </a:lnTo>
                  <a:lnTo>
                    <a:pt x="1434264" y="387812"/>
                  </a:lnTo>
                  <a:lnTo>
                    <a:pt x="1439926" y="359790"/>
                  </a:lnTo>
                  <a:lnTo>
                    <a:pt x="1439926" y="72009"/>
                  </a:lnTo>
                  <a:lnTo>
                    <a:pt x="1434264" y="43987"/>
                  </a:lnTo>
                  <a:lnTo>
                    <a:pt x="1418828" y="21097"/>
                  </a:lnTo>
                  <a:lnTo>
                    <a:pt x="1395938" y="5661"/>
                  </a:lnTo>
                  <a:lnTo>
                    <a:pt x="136791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550" y="2289175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0" y="72009"/>
                  </a:moveTo>
                  <a:lnTo>
                    <a:pt x="5655" y="43987"/>
                  </a:lnTo>
                  <a:lnTo>
                    <a:pt x="21078" y="21097"/>
                  </a:lnTo>
                  <a:lnTo>
                    <a:pt x="43955" y="5661"/>
                  </a:lnTo>
                  <a:lnTo>
                    <a:pt x="71970" y="0"/>
                  </a:lnTo>
                  <a:lnTo>
                    <a:pt x="1367917" y="0"/>
                  </a:lnTo>
                  <a:lnTo>
                    <a:pt x="1395938" y="5661"/>
                  </a:lnTo>
                  <a:lnTo>
                    <a:pt x="1418828" y="21097"/>
                  </a:lnTo>
                  <a:lnTo>
                    <a:pt x="1434264" y="43987"/>
                  </a:lnTo>
                  <a:lnTo>
                    <a:pt x="1439926" y="72009"/>
                  </a:lnTo>
                  <a:lnTo>
                    <a:pt x="1439926" y="359790"/>
                  </a:lnTo>
                  <a:lnTo>
                    <a:pt x="1434264" y="387812"/>
                  </a:lnTo>
                  <a:lnTo>
                    <a:pt x="1418828" y="410702"/>
                  </a:lnTo>
                  <a:lnTo>
                    <a:pt x="1395938" y="426138"/>
                  </a:lnTo>
                  <a:lnTo>
                    <a:pt x="1367917" y="431800"/>
                  </a:lnTo>
                  <a:lnTo>
                    <a:pt x="71970" y="431800"/>
                  </a:lnTo>
                  <a:lnTo>
                    <a:pt x="43955" y="426138"/>
                  </a:lnTo>
                  <a:lnTo>
                    <a:pt x="21078" y="410702"/>
                  </a:lnTo>
                  <a:lnTo>
                    <a:pt x="5655" y="387812"/>
                  </a:lnTo>
                  <a:lnTo>
                    <a:pt x="0" y="359790"/>
                  </a:lnTo>
                  <a:lnTo>
                    <a:pt x="0" y="720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99794" y="2383282"/>
            <a:ext cx="984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대</a:t>
            </a:r>
            <a:r>
              <a:rPr sz="1400" b="1" spc="43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표</a:t>
            </a:r>
            <a:r>
              <a:rPr sz="1400" b="1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이</a:t>
            </a:r>
            <a:r>
              <a:rPr sz="1400" b="1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51112" y="2284412"/>
            <a:ext cx="5626100" cy="441325"/>
            <a:chOff x="2551112" y="2284412"/>
            <a:chExt cx="5626100" cy="441325"/>
          </a:xfrm>
        </p:grpSpPr>
        <p:sp>
          <p:nvSpPr>
            <p:cNvPr id="19" name="object 19"/>
            <p:cNvSpPr/>
            <p:nvPr/>
          </p:nvSpPr>
          <p:spPr>
            <a:xfrm>
              <a:off x="2555875" y="2289175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5544566" y="0"/>
                  </a:moveTo>
                  <a:lnTo>
                    <a:pt x="72008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359790"/>
                  </a:lnTo>
                  <a:lnTo>
                    <a:pt x="5661" y="387812"/>
                  </a:lnTo>
                  <a:lnTo>
                    <a:pt x="21097" y="410702"/>
                  </a:lnTo>
                  <a:lnTo>
                    <a:pt x="43987" y="426138"/>
                  </a:lnTo>
                  <a:lnTo>
                    <a:pt x="72008" y="431800"/>
                  </a:lnTo>
                  <a:lnTo>
                    <a:pt x="5544566" y="431800"/>
                  </a:lnTo>
                  <a:lnTo>
                    <a:pt x="5572587" y="426138"/>
                  </a:lnTo>
                  <a:lnTo>
                    <a:pt x="5595477" y="410702"/>
                  </a:lnTo>
                  <a:lnTo>
                    <a:pt x="5610913" y="387812"/>
                  </a:lnTo>
                  <a:lnTo>
                    <a:pt x="5616575" y="359790"/>
                  </a:lnTo>
                  <a:lnTo>
                    <a:pt x="5616575" y="72009"/>
                  </a:lnTo>
                  <a:lnTo>
                    <a:pt x="5610913" y="43987"/>
                  </a:lnTo>
                  <a:lnTo>
                    <a:pt x="5595477" y="21097"/>
                  </a:lnTo>
                  <a:lnTo>
                    <a:pt x="5572587" y="5661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875" y="2289175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8" y="0"/>
                  </a:lnTo>
                  <a:lnTo>
                    <a:pt x="5544566" y="0"/>
                  </a:lnTo>
                  <a:lnTo>
                    <a:pt x="5572587" y="5661"/>
                  </a:lnTo>
                  <a:lnTo>
                    <a:pt x="5595477" y="21097"/>
                  </a:lnTo>
                  <a:lnTo>
                    <a:pt x="5610913" y="43987"/>
                  </a:lnTo>
                  <a:lnTo>
                    <a:pt x="5616575" y="72009"/>
                  </a:lnTo>
                  <a:lnTo>
                    <a:pt x="5616575" y="359790"/>
                  </a:lnTo>
                  <a:lnTo>
                    <a:pt x="5610913" y="387812"/>
                  </a:lnTo>
                  <a:lnTo>
                    <a:pt x="5595477" y="410702"/>
                  </a:lnTo>
                  <a:lnTo>
                    <a:pt x="5572587" y="426138"/>
                  </a:lnTo>
                  <a:lnTo>
                    <a:pt x="5544566" y="431800"/>
                  </a:lnTo>
                  <a:lnTo>
                    <a:pt x="72008" y="431800"/>
                  </a:lnTo>
                  <a:lnTo>
                    <a:pt x="43987" y="426138"/>
                  </a:lnTo>
                  <a:lnTo>
                    <a:pt x="21097" y="410702"/>
                  </a:lnTo>
                  <a:lnTo>
                    <a:pt x="5661" y="387812"/>
                  </a:lnTo>
                  <a:lnTo>
                    <a:pt x="0" y="359790"/>
                  </a:lnTo>
                  <a:lnTo>
                    <a:pt x="0" y="720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18561" y="2383282"/>
            <a:ext cx="101523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김</a:t>
            </a:r>
            <a:r>
              <a:rPr sz="1400" spc="-55" dirty="0">
                <a:latin typeface="Malgun Gothic"/>
                <a:cs typeface="Malgun Gothic"/>
              </a:rPr>
              <a:t> </a:t>
            </a:r>
            <a:r>
              <a:rPr lang="en-US" sz="1400" spc="-55" dirty="0">
                <a:latin typeface="Malgun Gothic"/>
                <a:cs typeface="Malgun Gothic"/>
              </a:rPr>
              <a:t>  </a:t>
            </a:r>
            <a:r>
              <a:rPr sz="1400" dirty="0">
                <a:latin typeface="Malgun Gothic"/>
                <a:cs typeface="Malgun Gothic"/>
              </a:rPr>
              <a:t>남</a:t>
            </a:r>
            <a:r>
              <a:rPr sz="1400" spc="-5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경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952500" y="2843783"/>
            <a:ext cx="1504315" cy="497205"/>
            <a:chOff x="952500" y="2843783"/>
            <a:chExt cx="1504315" cy="49720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500" y="2843783"/>
              <a:ext cx="1504188" cy="4968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3104" y="2904743"/>
              <a:ext cx="1043940" cy="4282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71550" y="2876549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1367917" y="0"/>
                  </a:moveTo>
                  <a:lnTo>
                    <a:pt x="71970" y="0"/>
                  </a:lnTo>
                  <a:lnTo>
                    <a:pt x="43955" y="5661"/>
                  </a:lnTo>
                  <a:lnTo>
                    <a:pt x="21078" y="21097"/>
                  </a:lnTo>
                  <a:lnTo>
                    <a:pt x="5655" y="43987"/>
                  </a:lnTo>
                  <a:lnTo>
                    <a:pt x="0" y="72009"/>
                  </a:lnTo>
                  <a:lnTo>
                    <a:pt x="0" y="359790"/>
                  </a:lnTo>
                  <a:lnTo>
                    <a:pt x="5655" y="387812"/>
                  </a:lnTo>
                  <a:lnTo>
                    <a:pt x="21078" y="410702"/>
                  </a:lnTo>
                  <a:lnTo>
                    <a:pt x="43955" y="426138"/>
                  </a:lnTo>
                  <a:lnTo>
                    <a:pt x="71970" y="431800"/>
                  </a:lnTo>
                  <a:lnTo>
                    <a:pt x="1367917" y="431800"/>
                  </a:lnTo>
                  <a:lnTo>
                    <a:pt x="1395938" y="426138"/>
                  </a:lnTo>
                  <a:lnTo>
                    <a:pt x="1418828" y="410702"/>
                  </a:lnTo>
                  <a:lnTo>
                    <a:pt x="1434264" y="387812"/>
                  </a:lnTo>
                  <a:lnTo>
                    <a:pt x="1439926" y="359790"/>
                  </a:lnTo>
                  <a:lnTo>
                    <a:pt x="1439926" y="72009"/>
                  </a:lnTo>
                  <a:lnTo>
                    <a:pt x="1434264" y="43987"/>
                  </a:lnTo>
                  <a:lnTo>
                    <a:pt x="1418828" y="21097"/>
                  </a:lnTo>
                  <a:lnTo>
                    <a:pt x="1395938" y="5661"/>
                  </a:lnTo>
                  <a:lnTo>
                    <a:pt x="136791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1550" y="2876549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0" y="72009"/>
                  </a:moveTo>
                  <a:lnTo>
                    <a:pt x="5655" y="43987"/>
                  </a:lnTo>
                  <a:lnTo>
                    <a:pt x="21078" y="21097"/>
                  </a:lnTo>
                  <a:lnTo>
                    <a:pt x="43955" y="5661"/>
                  </a:lnTo>
                  <a:lnTo>
                    <a:pt x="71970" y="0"/>
                  </a:lnTo>
                  <a:lnTo>
                    <a:pt x="1367917" y="0"/>
                  </a:lnTo>
                  <a:lnTo>
                    <a:pt x="1395938" y="5661"/>
                  </a:lnTo>
                  <a:lnTo>
                    <a:pt x="1418828" y="21097"/>
                  </a:lnTo>
                  <a:lnTo>
                    <a:pt x="1434264" y="43987"/>
                  </a:lnTo>
                  <a:lnTo>
                    <a:pt x="1439926" y="72009"/>
                  </a:lnTo>
                  <a:lnTo>
                    <a:pt x="1439926" y="359790"/>
                  </a:lnTo>
                  <a:lnTo>
                    <a:pt x="1434264" y="387812"/>
                  </a:lnTo>
                  <a:lnTo>
                    <a:pt x="1418828" y="410702"/>
                  </a:lnTo>
                  <a:lnTo>
                    <a:pt x="1395938" y="426138"/>
                  </a:lnTo>
                  <a:lnTo>
                    <a:pt x="1367917" y="431800"/>
                  </a:lnTo>
                  <a:lnTo>
                    <a:pt x="71970" y="431800"/>
                  </a:lnTo>
                  <a:lnTo>
                    <a:pt x="43955" y="426138"/>
                  </a:lnTo>
                  <a:lnTo>
                    <a:pt x="21078" y="410702"/>
                  </a:lnTo>
                  <a:lnTo>
                    <a:pt x="5655" y="387812"/>
                  </a:lnTo>
                  <a:lnTo>
                    <a:pt x="0" y="359790"/>
                  </a:lnTo>
                  <a:lnTo>
                    <a:pt x="0" y="720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21688" y="2970657"/>
            <a:ext cx="740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본사주소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40190" y="2871787"/>
            <a:ext cx="5626100" cy="441325"/>
            <a:chOff x="2540190" y="2871787"/>
            <a:chExt cx="5626100" cy="441325"/>
          </a:xfrm>
        </p:grpSpPr>
        <p:sp>
          <p:nvSpPr>
            <p:cNvPr id="29" name="object 29"/>
            <p:cNvSpPr/>
            <p:nvPr/>
          </p:nvSpPr>
          <p:spPr>
            <a:xfrm>
              <a:off x="2544952" y="2876550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5544566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9"/>
                  </a:lnTo>
                  <a:lnTo>
                    <a:pt x="0" y="359790"/>
                  </a:lnTo>
                  <a:lnTo>
                    <a:pt x="5661" y="387812"/>
                  </a:lnTo>
                  <a:lnTo>
                    <a:pt x="21097" y="410702"/>
                  </a:lnTo>
                  <a:lnTo>
                    <a:pt x="43987" y="426138"/>
                  </a:lnTo>
                  <a:lnTo>
                    <a:pt x="72009" y="431800"/>
                  </a:lnTo>
                  <a:lnTo>
                    <a:pt x="5544566" y="431800"/>
                  </a:lnTo>
                  <a:lnTo>
                    <a:pt x="5572587" y="426138"/>
                  </a:lnTo>
                  <a:lnTo>
                    <a:pt x="5595477" y="410702"/>
                  </a:lnTo>
                  <a:lnTo>
                    <a:pt x="5610913" y="387812"/>
                  </a:lnTo>
                  <a:lnTo>
                    <a:pt x="5616575" y="359790"/>
                  </a:lnTo>
                  <a:lnTo>
                    <a:pt x="5616575" y="72009"/>
                  </a:lnTo>
                  <a:lnTo>
                    <a:pt x="5610913" y="43987"/>
                  </a:lnTo>
                  <a:lnTo>
                    <a:pt x="5595477" y="21097"/>
                  </a:lnTo>
                  <a:lnTo>
                    <a:pt x="5572587" y="5661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4952" y="2876550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0" y="72009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5544566" y="0"/>
                  </a:lnTo>
                  <a:lnTo>
                    <a:pt x="5572587" y="5661"/>
                  </a:lnTo>
                  <a:lnTo>
                    <a:pt x="5595477" y="21097"/>
                  </a:lnTo>
                  <a:lnTo>
                    <a:pt x="5610913" y="43987"/>
                  </a:lnTo>
                  <a:lnTo>
                    <a:pt x="5616575" y="72009"/>
                  </a:lnTo>
                  <a:lnTo>
                    <a:pt x="5616575" y="359790"/>
                  </a:lnTo>
                  <a:lnTo>
                    <a:pt x="5610913" y="387812"/>
                  </a:lnTo>
                  <a:lnTo>
                    <a:pt x="5595477" y="410702"/>
                  </a:lnTo>
                  <a:lnTo>
                    <a:pt x="5572587" y="426138"/>
                  </a:lnTo>
                  <a:lnTo>
                    <a:pt x="5544566" y="431800"/>
                  </a:lnTo>
                  <a:lnTo>
                    <a:pt x="72009" y="431800"/>
                  </a:lnTo>
                  <a:lnTo>
                    <a:pt x="43987" y="426138"/>
                  </a:lnTo>
                  <a:lnTo>
                    <a:pt x="21097" y="410702"/>
                  </a:lnTo>
                  <a:lnTo>
                    <a:pt x="5661" y="387812"/>
                  </a:lnTo>
                  <a:lnTo>
                    <a:pt x="0" y="359790"/>
                  </a:lnTo>
                  <a:lnTo>
                    <a:pt x="0" y="720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7639" y="2970657"/>
            <a:ext cx="37858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서울특별시</a:t>
            </a:r>
            <a:r>
              <a:rPr sz="1400" spc="455" dirty="0">
                <a:latin typeface="Malgun Gothic"/>
                <a:cs typeface="Malgun Gothic"/>
              </a:rPr>
              <a:t> </a:t>
            </a:r>
            <a:r>
              <a:rPr sz="1400" dirty="0" err="1">
                <a:latin typeface="Malgun Gothic"/>
                <a:cs typeface="Malgun Gothic"/>
              </a:rPr>
              <a:t>강동구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lang="ko-KR" altLang="en-US" sz="1400" spc="-30" dirty="0" err="1">
                <a:latin typeface="Malgun Gothic"/>
                <a:cs typeface="Malgun Gothic"/>
              </a:rPr>
              <a:t>천중로</a:t>
            </a:r>
            <a:r>
              <a:rPr lang="ko-KR" altLang="en-US" sz="1400" spc="-30" dirty="0">
                <a:latin typeface="Malgun Gothic"/>
                <a:cs typeface="Malgun Gothic"/>
              </a:rPr>
              <a:t> </a:t>
            </a:r>
            <a:r>
              <a:rPr lang="en-US" altLang="ko-KR" sz="1400" spc="-30" dirty="0">
                <a:latin typeface="Malgun Gothic"/>
                <a:cs typeface="Malgun Gothic"/>
              </a:rPr>
              <a:t>213, 4</a:t>
            </a:r>
            <a:r>
              <a:rPr lang="ko-KR" altLang="en-US" sz="1400" spc="-30" dirty="0">
                <a:latin typeface="Malgun Gothic"/>
                <a:cs typeface="Malgun Gothic"/>
              </a:rPr>
              <a:t>층</a:t>
            </a:r>
            <a:r>
              <a:rPr lang="en-US" altLang="ko-KR" sz="1400" spc="-30" dirty="0">
                <a:latin typeface="Malgun Gothic"/>
                <a:cs typeface="Malgun Gothic"/>
              </a:rPr>
              <a:t>(</a:t>
            </a:r>
            <a:r>
              <a:rPr lang="ko-KR" altLang="en-US" sz="1400" spc="-30" dirty="0">
                <a:latin typeface="Malgun Gothic"/>
                <a:cs typeface="Malgun Gothic"/>
              </a:rPr>
              <a:t>길동</a:t>
            </a:r>
            <a:r>
              <a:rPr lang="en-US" altLang="ko-KR" sz="1400" spc="-30" dirty="0">
                <a:latin typeface="Malgun Gothic"/>
                <a:cs typeface="Malgun Gothic"/>
              </a:rPr>
              <a:t>)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52500" y="3433571"/>
            <a:ext cx="1504315" cy="495300"/>
            <a:chOff x="952500" y="3433571"/>
            <a:chExt cx="1504315" cy="495300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500" y="3433571"/>
              <a:ext cx="1504188" cy="4953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4796" y="3494531"/>
              <a:ext cx="1400555" cy="42824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71550" y="3465575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1367917" y="0"/>
                  </a:moveTo>
                  <a:lnTo>
                    <a:pt x="71970" y="0"/>
                  </a:lnTo>
                  <a:lnTo>
                    <a:pt x="43955" y="5641"/>
                  </a:lnTo>
                  <a:lnTo>
                    <a:pt x="21078" y="21034"/>
                  </a:lnTo>
                  <a:lnTo>
                    <a:pt x="5655" y="43880"/>
                  </a:lnTo>
                  <a:lnTo>
                    <a:pt x="0" y="71882"/>
                  </a:lnTo>
                  <a:lnTo>
                    <a:pt x="0" y="359791"/>
                  </a:lnTo>
                  <a:lnTo>
                    <a:pt x="5655" y="387812"/>
                  </a:lnTo>
                  <a:lnTo>
                    <a:pt x="21078" y="410702"/>
                  </a:lnTo>
                  <a:lnTo>
                    <a:pt x="43955" y="426138"/>
                  </a:lnTo>
                  <a:lnTo>
                    <a:pt x="71970" y="431800"/>
                  </a:lnTo>
                  <a:lnTo>
                    <a:pt x="1367917" y="431800"/>
                  </a:lnTo>
                  <a:lnTo>
                    <a:pt x="1395938" y="426138"/>
                  </a:lnTo>
                  <a:lnTo>
                    <a:pt x="1418828" y="410702"/>
                  </a:lnTo>
                  <a:lnTo>
                    <a:pt x="1434264" y="387812"/>
                  </a:lnTo>
                  <a:lnTo>
                    <a:pt x="1439926" y="359791"/>
                  </a:lnTo>
                  <a:lnTo>
                    <a:pt x="1439926" y="71882"/>
                  </a:lnTo>
                  <a:lnTo>
                    <a:pt x="1434264" y="43880"/>
                  </a:lnTo>
                  <a:lnTo>
                    <a:pt x="1418828" y="21034"/>
                  </a:lnTo>
                  <a:lnTo>
                    <a:pt x="1395938" y="5641"/>
                  </a:lnTo>
                  <a:lnTo>
                    <a:pt x="136791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1550" y="3465575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0" y="71882"/>
                  </a:moveTo>
                  <a:lnTo>
                    <a:pt x="5655" y="43880"/>
                  </a:lnTo>
                  <a:lnTo>
                    <a:pt x="21078" y="21034"/>
                  </a:lnTo>
                  <a:lnTo>
                    <a:pt x="43955" y="5641"/>
                  </a:lnTo>
                  <a:lnTo>
                    <a:pt x="71970" y="0"/>
                  </a:lnTo>
                  <a:lnTo>
                    <a:pt x="1367917" y="0"/>
                  </a:lnTo>
                  <a:lnTo>
                    <a:pt x="1395938" y="5641"/>
                  </a:lnTo>
                  <a:lnTo>
                    <a:pt x="1418828" y="21034"/>
                  </a:lnTo>
                  <a:lnTo>
                    <a:pt x="1434264" y="43880"/>
                  </a:lnTo>
                  <a:lnTo>
                    <a:pt x="1439926" y="71882"/>
                  </a:lnTo>
                  <a:lnTo>
                    <a:pt x="1439926" y="359791"/>
                  </a:lnTo>
                  <a:lnTo>
                    <a:pt x="1434264" y="387812"/>
                  </a:lnTo>
                  <a:lnTo>
                    <a:pt x="1418828" y="410702"/>
                  </a:lnTo>
                  <a:lnTo>
                    <a:pt x="1395938" y="426138"/>
                  </a:lnTo>
                  <a:lnTo>
                    <a:pt x="1367917" y="431800"/>
                  </a:lnTo>
                  <a:lnTo>
                    <a:pt x="71970" y="431800"/>
                  </a:lnTo>
                  <a:lnTo>
                    <a:pt x="43955" y="426138"/>
                  </a:lnTo>
                  <a:lnTo>
                    <a:pt x="21078" y="410702"/>
                  </a:lnTo>
                  <a:lnTo>
                    <a:pt x="5655" y="387812"/>
                  </a:lnTo>
                  <a:lnTo>
                    <a:pt x="0" y="359791"/>
                  </a:lnTo>
                  <a:lnTo>
                    <a:pt x="0" y="718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43406" y="3559809"/>
            <a:ext cx="1097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물류창고주소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57479" y="3487546"/>
            <a:ext cx="5626100" cy="441325"/>
            <a:chOff x="2551112" y="3460813"/>
            <a:chExt cx="5626100" cy="441325"/>
          </a:xfrm>
        </p:grpSpPr>
        <p:sp>
          <p:nvSpPr>
            <p:cNvPr id="39" name="object 39"/>
            <p:cNvSpPr/>
            <p:nvPr/>
          </p:nvSpPr>
          <p:spPr>
            <a:xfrm>
              <a:off x="2555875" y="3465576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5544566" y="0"/>
                  </a:moveTo>
                  <a:lnTo>
                    <a:pt x="72008" y="0"/>
                  </a:lnTo>
                  <a:lnTo>
                    <a:pt x="43987" y="5641"/>
                  </a:lnTo>
                  <a:lnTo>
                    <a:pt x="21097" y="21034"/>
                  </a:lnTo>
                  <a:lnTo>
                    <a:pt x="5661" y="43880"/>
                  </a:lnTo>
                  <a:lnTo>
                    <a:pt x="0" y="71882"/>
                  </a:lnTo>
                  <a:lnTo>
                    <a:pt x="0" y="359791"/>
                  </a:lnTo>
                  <a:lnTo>
                    <a:pt x="5661" y="387812"/>
                  </a:lnTo>
                  <a:lnTo>
                    <a:pt x="21097" y="410702"/>
                  </a:lnTo>
                  <a:lnTo>
                    <a:pt x="43987" y="426138"/>
                  </a:lnTo>
                  <a:lnTo>
                    <a:pt x="72008" y="431800"/>
                  </a:lnTo>
                  <a:lnTo>
                    <a:pt x="5544566" y="431800"/>
                  </a:lnTo>
                  <a:lnTo>
                    <a:pt x="5572587" y="426138"/>
                  </a:lnTo>
                  <a:lnTo>
                    <a:pt x="5595477" y="410702"/>
                  </a:lnTo>
                  <a:lnTo>
                    <a:pt x="5610913" y="387812"/>
                  </a:lnTo>
                  <a:lnTo>
                    <a:pt x="5616575" y="359791"/>
                  </a:lnTo>
                  <a:lnTo>
                    <a:pt x="5616575" y="71882"/>
                  </a:lnTo>
                  <a:lnTo>
                    <a:pt x="5610913" y="43880"/>
                  </a:lnTo>
                  <a:lnTo>
                    <a:pt x="5595477" y="21034"/>
                  </a:lnTo>
                  <a:lnTo>
                    <a:pt x="5572587" y="5641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555875" y="3465576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0" y="71882"/>
                  </a:moveTo>
                  <a:lnTo>
                    <a:pt x="5661" y="43880"/>
                  </a:lnTo>
                  <a:lnTo>
                    <a:pt x="21097" y="21034"/>
                  </a:lnTo>
                  <a:lnTo>
                    <a:pt x="43987" y="5641"/>
                  </a:lnTo>
                  <a:lnTo>
                    <a:pt x="72008" y="0"/>
                  </a:lnTo>
                  <a:lnTo>
                    <a:pt x="5544566" y="0"/>
                  </a:lnTo>
                  <a:lnTo>
                    <a:pt x="5572587" y="5641"/>
                  </a:lnTo>
                  <a:lnTo>
                    <a:pt x="5595477" y="21034"/>
                  </a:lnTo>
                  <a:lnTo>
                    <a:pt x="5610913" y="43880"/>
                  </a:lnTo>
                  <a:lnTo>
                    <a:pt x="5616575" y="71882"/>
                  </a:lnTo>
                  <a:lnTo>
                    <a:pt x="5616575" y="359791"/>
                  </a:lnTo>
                  <a:lnTo>
                    <a:pt x="5610913" y="387812"/>
                  </a:lnTo>
                  <a:lnTo>
                    <a:pt x="5595477" y="410702"/>
                  </a:lnTo>
                  <a:lnTo>
                    <a:pt x="5572587" y="426138"/>
                  </a:lnTo>
                  <a:lnTo>
                    <a:pt x="5544566" y="431800"/>
                  </a:lnTo>
                  <a:lnTo>
                    <a:pt x="72008" y="431800"/>
                  </a:lnTo>
                  <a:lnTo>
                    <a:pt x="43987" y="426138"/>
                  </a:lnTo>
                  <a:lnTo>
                    <a:pt x="21097" y="410702"/>
                  </a:lnTo>
                  <a:lnTo>
                    <a:pt x="5661" y="387812"/>
                  </a:lnTo>
                  <a:lnTo>
                    <a:pt x="0" y="359791"/>
                  </a:lnTo>
                  <a:lnTo>
                    <a:pt x="0" y="7188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718560" y="3559809"/>
            <a:ext cx="444423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algun Gothic"/>
                <a:cs typeface="Malgun Gothic"/>
              </a:rPr>
              <a:t>경기도</a:t>
            </a:r>
            <a:r>
              <a:rPr sz="1400" spc="459" dirty="0">
                <a:latin typeface="Malgun Gothic"/>
                <a:cs typeface="Malgun Gothic"/>
              </a:rPr>
              <a:t> </a:t>
            </a:r>
            <a:r>
              <a:rPr sz="1400" dirty="0" err="1">
                <a:latin typeface="Malgun Gothic"/>
                <a:cs typeface="Malgun Gothic"/>
              </a:rPr>
              <a:t>남양주시</a:t>
            </a:r>
            <a:r>
              <a:rPr sz="1400" spc="459" dirty="0">
                <a:latin typeface="Malgun Gothic"/>
                <a:cs typeface="Malgun Gothic"/>
              </a:rPr>
              <a:t> </a:t>
            </a:r>
            <a:r>
              <a:rPr lang="ko-KR" altLang="en-US" sz="1400" dirty="0" err="1">
                <a:latin typeface="Malgun Gothic"/>
                <a:cs typeface="Malgun Gothic"/>
              </a:rPr>
              <a:t>진건읍</a:t>
            </a:r>
            <a:r>
              <a:rPr lang="ko-KR" altLang="en-US" sz="1400" dirty="0">
                <a:latin typeface="Malgun Gothic"/>
                <a:cs typeface="Malgun Gothic"/>
              </a:rPr>
              <a:t> </a:t>
            </a:r>
            <a:r>
              <a:rPr lang="ko-KR" altLang="en-US" sz="1400" dirty="0" err="1">
                <a:latin typeface="Malgun Gothic"/>
                <a:cs typeface="Malgun Gothic"/>
              </a:rPr>
              <a:t>진관로</a:t>
            </a:r>
            <a:r>
              <a:rPr lang="en-US" altLang="ko-KR" sz="1400" dirty="0">
                <a:latin typeface="Malgun Gothic"/>
                <a:cs typeface="Malgun Gothic"/>
              </a:rPr>
              <a:t>363</a:t>
            </a:r>
            <a:r>
              <a:rPr lang="ko-KR" altLang="en-US" sz="1400" dirty="0" err="1">
                <a:latin typeface="Malgun Gothic"/>
                <a:cs typeface="Malgun Gothic"/>
              </a:rPr>
              <a:t>번길</a:t>
            </a:r>
            <a:r>
              <a:rPr lang="ko-KR" altLang="en-US" sz="1400" dirty="0">
                <a:latin typeface="Malgun Gothic"/>
                <a:cs typeface="Malgun Gothic"/>
              </a:rPr>
              <a:t> </a:t>
            </a:r>
            <a:r>
              <a:rPr lang="en-US" altLang="ko-KR" sz="1400" dirty="0">
                <a:latin typeface="Malgun Gothic"/>
                <a:cs typeface="Malgun Gothic"/>
              </a:rPr>
              <a:t>87-47</a:t>
            </a:r>
            <a:r>
              <a:rPr lang="ko-KR" altLang="en-US" sz="1400" dirty="0">
                <a:latin typeface="Malgun Gothic"/>
                <a:cs typeface="Malgun Gothic"/>
              </a:rPr>
              <a:t> 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41832" y="4020311"/>
            <a:ext cx="1504315" cy="497205"/>
            <a:chOff x="941832" y="4020311"/>
            <a:chExt cx="1504315" cy="497205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832" y="4020311"/>
              <a:ext cx="1504188" cy="4968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2352" y="4081271"/>
              <a:ext cx="865632" cy="42824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60602" y="4052823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1367942" y="0"/>
                  </a:moveTo>
                  <a:lnTo>
                    <a:pt x="71970" y="0"/>
                  </a:lnTo>
                  <a:lnTo>
                    <a:pt x="43955" y="5661"/>
                  </a:lnTo>
                  <a:lnTo>
                    <a:pt x="21078" y="21097"/>
                  </a:lnTo>
                  <a:lnTo>
                    <a:pt x="5655" y="43987"/>
                  </a:lnTo>
                  <a:lnTo>
                    <a:pt x="0" y="72008"/>
                  </a:lnTo>
                  <a:lnTo>
                    <a:pt x="0" y="359918"/>
                  </a:lnTo>
                  <a:lnTo>
                    <a:pt x="5655" y="387919"/>
                  </a:lnTo>
                  <a:lnTo>
                    <a:pt x="21078" y="410765"/>
                  </a:lnTo>
                  <a:lnTo>
                    <a:pt x="43955" y="426158"/>
                  </a:lnTo>
                  <a:lnTo>
                    <a:pt x="71970" y="431800"/>
                  </a:lnTo>
                  <a:lnTo>
                    <a:pt x="1367942" y="431800"/>
                  </a:lnTo>
                  <a:lnTo>
                    <a:pt x="1395943" y="426158"/>
                  </a:lnTo>
                  <a:lnTo>
                    <a:pt x="1418790" y="410765"/>
                  </a:lnTo>
                  <a:lnTo>
                    <a:pt x="1434182" y="387919"/>
                  </a:lnTo>
                  <a:lnTo>
                    <a:pt x="1439824" y="359918"/>
                  </a:lnTo>
                  <a:lnTo>
                    <a:pt x="1439824" y="72008"/>
                  </a:lnTo>
                  <a:lnTo>
                    <a:pt x="1434182" y="43987"/>
                  </a:lnTo>
                  <a:lnTo>
                    <a:pt x="1418790" y="21097"/>
                  </a:lnTo>
                  <a:lnTo>
                    <a:pt x="1395943" y="5661"/>
                  </a:lnTo>
                  <a:lnTo>
                    <a:pt x="136794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60602" y="4052823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0" y="72008"/>
                  </a:moveTo>
                  <a:lnTo>
                    <a:pt x="5655" y="43987"/>
                  </a:lnTo>
                  <a:lnTo>
                    <a:pt x="21078" y="21097"/>
                  </a:lnTo>
                  <a:lnTo>
                    <a:pt x="43955" y="5661"/>
                  </a:lnTo>
                  <a:lnTo>
                    <a:pt x="71970" y="0"/>
                  </a:lnTo>
                  <a:lnTo>
                    <a:pt x="1367942" y="0"/>
                  </a:lnTo>
                  <a:lnTo>
                    <a:pt x="1395943" y="5661"/>
                  </a:lnTo>
                  <a:lnTo>
                    <a:pt x="1418790" y="21097"/>
                  </a:lnTo>
                  <a:lnTo>
                    <a:pt x="1434182" y="43987"/>
                  </a:lnTo>
                  <a:lnTo>
                    <a:pt x="1439824" y="72008"/>
                  </a:lnTo>
                  <a:lnTo>
                    <a:pt x="1439824" y="359918"/>
                  </a:lnTo>
                  <a:lnTo>
                    <a:pt x="1434182" y="387919"/>
                  </a:lnTo>
                  <a:lnTo>
                    <a:pt x="1418790" y="410765"/>
                  </a:lnTo>
                  <a:lnTo>
                    <a:pt x="1395943" y="426158"/>
                  </a:lnTo>
                  <a:lnTo>
                    <a:pt x="1367942" y="431800"/>
                  </a:lnTo>
                  <a:lnTo>
                    <a:pt x="71970" y="431800"/>
                  </a:lnTo>
                  <a:lnTo>
                    <a:pt x="43955" y="426158"/>
                  </a:lnTo>
                  <a:lnTo>
                    <a:pt x="21078" y="410765"/>
                  </a:lnTo>
                  <a:lnTo>
                    <a:pt x="5655" y="387919"/>
                  </a:lnTo>
                  <a:lnTo>
                    <a:pt x="0" y="359918"/>
                  </a:lnTo>
                  <a:lnTo>
                    <a:pt x="0" y="7200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400683" y="4147261"/>
            <a:ext cx="5607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연락처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540190" y="4048061"/>
            <a:ext cx="5626100" cy="441325"/>
            <a:chOff x="2540190" y="4048061"/>
            <a:chExt cx="5626100" cy="441325"/>
          </a:xfrm>
        </p:grpSpPr>
        <p:sp>
          <p:nvSpPr>
            <p:cNvPr id="49" name="object 49"/>
            <p:cNvSpPr/>
            <p:nvPr/>
          </p:nvSpPr>
          <p:spPr>
            <a:xfrm>
              <a:off x="2544952" y="4052823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5544566" y="0"/>
                  </a:moveTo>
                  <a:lnTo>
                    <a:pt x="72009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8"/>
                  </a:lnTo>
                  <a:lnTo>
                    <a:pt x="0" y="359918"/>
                  </a:lnTo>
                  <a:lnTo>
                    <a:pt x="5661" y="387919"/>
                  </a:lnTo>
                  <a:lnTo>
                    <a:pt x="21097" y="410765"/>
                  </a:lnTo>
                  <a:lnTo>
                    <a:pt x="43987" y="426158"/>
                  </a:lnTo>
                  <a:lnTo>
                    <a:pt x="72009" y="431800"/>
                  </a:lnTo>
                  <a:lnTo>
                    <a:pt x="5544566" y="431800"/>
                  </a:lnTo>
                  <a:lnTo>
                    <a:pt x="5572587" y="426158"/>
                  </a:lnTo>
                  <a:lnTo>
                    <a:pt x="5595477" y="410765"/>
                  </a:lnTo>
                  <a:lnTo>
                    <a:pt x="5610913" y="387919"/>
                  </a:lnTo>
                  <a:lnTo>
                    <a:pt x="5616575" y="359918"/>
                  </a:lnTo>
                  <a:lnTo>
                    <a:pt x="5616575" y="72008"/>
                  </a:lnTo>
                  <a:lnTo>
                    <a:pt x="5610913" y="43987"/>
                  </a:lnTo>
                  <a:lnTo>
                    <a:pt x="5595477" y="21097"/>
                  </a:lnTo>
                  <a:lnTo>
                    <a:pt x="5572587" y="5661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4952" y="4052823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0" y="72008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5544566" y="0"/>
                  </a:lnTo>
                  <a:lnTo>
                    <a:pt x="5572587" y="5661"/>
                  </a:lnTo>
                  <a:lnTo>
                    <a:pt x="5595477" y="21097"/>
                  </a:lnTo>
                  <a:lnTo>
                    <a:pt x="5610913" y="43987"/>
                  </a:lnTo>
                  <a:lnTo>
                    <a:pt x="5616575" y="72008"/>
                  </a:lnTo>
                  <a:lnTo>
                    <a:pt x="5616575" y="359918"/>
                  </a:lnTo>
                  <a:lnTo>
                    <a:pt x="5610913" y="387919"/>
                  </a:lnTo>
                  <a:lnTo>
                    <a:pt x="5595477" y="410765"/>
                  </a:lnTo>
                  <a:lnTo>
                    <a:pt x="5572587" y="426158"/>
                  </a:lnTo>
                  <a:lnTo>
                    <a:pt x="5544566" y="431800"/>
                  </a:lnTo>
                  <a:lnTo>
                    <a:pt x="72009" y="431800"/>
                  </a:lnTo>
                  <a:lnTo>
                    <a:pt x="43987" y="426158"/>
                  </a:lnTo>
                  <a:lnTo>
                    <a:pt x="21097" y="410765"/>
                  </a:lnTo>
                  <a:lnTo>
                    <a:pt x="5661" y="387919"/>
                  </a:lnTo>
                  <a:lnTo>
                    <a:pt x="0" y="359918"/>
                  </a:lnTo>
                  <a:lnTo>
                    <a:pt x="0" y="7200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707639" y="4147261"/>
            <a:ext cx="38652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9435" algn="l"/>
              </a:tabLst>
            </a:pPr>
            <a:r>
              <a:rPr sz="1400" spc="-55" dirty="0">
                <a:latin typeface="Malgun Gothic"/>
                <a:cs typeface="Malgun Gothic"/>
              </a:rPr>
              <a:t>Tel</a:t>
            </a:r>
            <a:r>
              <a:rPr sz="1400" spc="-1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:</a:t>
            </a:r>
            <a:r>
              <a:rPr sz="1400" spc="10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02</a:t>
            </a:r>
            <a:r>
              <a:rPr sz="1400" spc="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–</a:t>
            </a:r>
            <a:r>
              <a:rPr sz="1400" spc="-15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419</a:t>
            </a:r>
            <a:r>
              <a:rPr sz="1400" spc="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–</a:t>
            </a:r>
            <a:r>
              <a:rPr sz="1400" spc="-10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8848	</a:t>
            </a:r>
            <a:r>
              <a:rPr sz="1400" dirty="0">
                <a:latin typeface="Malgun Gothic"/>
                <a:cs typeface="Malgun Gothic"/>
              </a:rPr>
              <a:t>/</a:t>
            </a:r>
            <a:r>
              <a:rPr sz="1400" spc="459" dirty="0">
                <a:latin typeface="Malgun Gothic"/>
                <a:cs typeface="Malgun Gothic"/>
              </a:rPr>
              <a:t> </a:t>
            </a:r>
            <a:r>
              <a:rPr sz="1400" spc="-25" dirty="0">
                <a:latin typeface="Malgun Gothic"/>
                <a:cs typeface="Malgun Gothic"/>
              </a:rPr>
              <a:t>Fax</a:t>
            </a:r>
            <a:r>
              <a:rPr sz="1400" spc="-1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: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02 </a:t>
            </a:r>
            <a:r>
              <a:rPr sz="1400" dirty="0">
                <a:latin typeface="Malgun Gothic"/>
                <a:cs typeface="Malgun Gothic"/>
              </a:rPr>
              <a:t>–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spc="-5" dirty="0">
                <a:latin typeface="Malgun Gothic"/>
                <a:cs typeface="Malgun Gothic"/>
              </a:rPr>
              <a:t>2202</a:t>
            </a:r>
            <a:r>
              <a:rPr sz="1400" spc="1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–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spc="-10" dirty="0">
                <a:latin typeface="Malgun Gothic"/>
                <a:cs typeface="Malgun Gothic"/>
              </a:rPr>
              <a:t>8848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52500" y="4610100"/>
            <a:ext cx="1504315" cy="495300"/>
            <a:chOff x="952500" y="4610100"/>
            <a:chExt cx="1504315" cy="495300"/>
          </a:xfrm>
        </p:grpSpPr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500" y="4610100"/>
              <a:ext cx="1504188" cy="4953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12520" y="4669535"/>
              <a:ext cx="1245108" cy="4282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71550" y="4641850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1367917" y="0"/>
                  </a:moveTo>
                  <a:lnTo>
                    <a:pt x="71970" y="0"/>
                  </a:lnTo>
                  <a:lnTo>
                    <a:pt x="43955" y="5661"/>
                  </a:lnTo>
                  <a:lnTo>
                    <a:pt x="21078" y="21097"/>
                  </a:lnTo>
                  <a:lnTo>
                    <a:pt x="5655" y="43987"/>
                  </a:lnTo>
                  <a:lnTo>
                    <a:pt x="0" y="72008"/>
                  </a:lnTo>
                  <a:lnTo>
                    <a:pt x="0" y="359791"/>
                  </a:lnTo>
                  <a:lnTo>
                    <a:pt x="5655" y="387812"/>
                  </a:lnTo>
                  <a:lnTo>
                    <a:pt x="21078" y="410702"/>
                  </a:lnTo>
                  <a:lnTo>
                    <a:pt x="43955" y="426138"/>
                  </a:lnTo>
                  <a:lnTo>
                    <a:pt x="71970" y="431800"/>
                  </a:lnTo>
                  <a:lnTo>
                    <a:pt x="1367917" y="431800"/>
                  </a:lnTo>
                  <a:lnTo>
                    <a:pt x="1395938" y="426138"/>
                  </a:lnTo>
                  <a:lnTo>
                    <a:pt x="1418828" y="410702"/>
                  </a:lnTo>
                  <a:lnTo>
                    <a:pt x="1434264" y="387812"/>
                  </a:lnTo>
                  <a:lnTo>
                    <a:pt x="1439926" y="359791"/>
                  </a:lnTo>
                  <a:lnTo>
                    <a:pt x="1439926" y="72008"/>
                  </a:lnTo>
                  <a:lnTo>
                    <a:pt x="1434264" y="43987"/>
                  </a:lnTo>
                  <a:lnTo>
                    <a:pt x="1418828" y="21097"/>
                  </a:lnTo>
                  <a:lnTo>
                    <a:pt x="1395938" y="5661"/>
                  </a:lnTo>
                  <a:lnTo>
                    <a:pt x="136791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1550" y="4641850"/>
              <a:ext cx="1440180" cy="431800"/>
            </a:xfrm>
            <a:custGeom>
              <a:avLst/>
              <a:gdLst/>
              <a:ahLst/>
              <a:cxnLst/>
              <a:rect l="l" t="t" r="r" b="b"/>
              <a:pathLst>
                <a:path w="1440180" h="431800">
                  <a:moveTo>
                    <a:pt x="0" y="72008"/>
                  </a:moveTo>
                  <a:lnTo>
                    <a:pt x="5655" y="43987"/>
                  </a:lnTo>
                  <a:lnTo>
                    <a:pt x="21078" y="21097"/>
                  </a:lnTo>
                  <a:lnTo>
                    <a:pt x="43955" y="5661"/>
                  </a:lnTo>
                  <a:lnTo>
                    <a:pt x="71970" y="0"/>
                  </a:lnTo>
                  <a:lnTo>
                    <a:pt x="1367917" y="0"/>
                  </a:lnTo>
                  <a:lnTo>
                    <a:pt x="1395938" y="5661"/>
                  </a:lnTo>
                  <a:lnTo>
                    <a:pt x="1418828" y="21097"/>
                  </a:lnTo>
                  <a:lnTo>
                    <a:pt x="1434264" y="43987"/>
                  </a:lnTo>
                  <a:lnTo>
                    <a:pt x="1439926" y="72008"/>
                  </a:lnTo>
                  <a:lnTo>
                    <a:pt x="1439926" y="359791"/>
                  </a:lnTo>
                  <a:lnTo>
                    <a:pt x="1434264" y="387812"/>
                  </a:lnTo>
                  <a:lnTo>
                    <a:pt x="1418828" y="410702"/>
                  </a:lnTo>
                  <a:lnTo>
                    <a:pt x="1395938" y="426138"/>
                  </a:lnTo>
                  <a:lnTo>
                    <a:pt x="1367917" y="431800"/>
                  </a:lnTo>
                  <a:lnTo>
                    <a:pt x="71970" y="431800"/>
                  </a:lnTo>
                  <a:lnTo>
                    <a:pt x="43955" y="426138"/>
                  </a:lnTo>
                  <a:lnTo>
                    <a:pt x="21078" y="410702"/>
                  </a:lnTo>
                  <a:lnTo>
                    <a:pt x="5655" y="387812"/>
                  </a:lnTo>
                  <a:lnTo>
                    <a:pt x="0" y="359791"/>
                  </a:lnTo>
                  <a:lnTo>
                    <a:pt x="0" y="7200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221130" y="4736338"/>
            <a:ext cx="939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업태</a:t>
            </a:r>
            <a:r>
              <a:rPr sz="1400" b="1" spc="-5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/</a:t>
            </a:r>
            <a:r>
              <a:rPr sz="1400" b="1" spc="-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업종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551112" y="4637087"/>
            <a:ext cx="5626100" cy="441325"/>
            <a:chOff x="2551112" y="4637087"/>
            <a:chExt cx="5626100" cy="441325"/>
          </a:xfrm>
        </p:grpSpPr>
        <p:sp>
          <p:nvSpPr>
            <p:cNvPr id="59" name="object 59"/>
            <p:cNvSpPr/>
            <p:nvPr/>
          </p:nvSpPr>
          <p:spPr>
            <a:xfrm>
              <a:off x="2555875" y="4641850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5544566" y="0"/>
                  </a:moveTo>
                  <a:lnTo>
                    <a:pt x="72008" y="0"/>
                  </a:lnTo>
                  <a:lnTo>
                    <a:pt x="43987" y="5661"/>
                  </a:lnTo>
                  <a:lnTo>
                    <a:pt x="21097" y="21097"/>
                  </a:lnTo>
                  <a:lnTo>
                    <a:pt x="5661" y="43987"/>
                  </a:lnTo>
                  <a:lnTo>
                    <a:pt x="0" y="72008"/>
                  </a:lnTo>
                  <a:lnTo>
                    <a:pt x="0" y="359791"/>
                  </a:lnTo>
                  <a:lnTo>
                    <a:pt x="5661" y="387812"/>
                  </a:lnTo>
                  <a:lnTo>
                    <a:pt x="21097" y="410702"/>
                  </a:lnTo>
                  <a:lnTo>
                    <a:pt x="43987" y="426138"/>
                  </a:lnTo>
                  <a:lnTo>
                    <a:pt x="72008" y="431800"/>
                  </a:lnTo>
                  <a:lnTo>
                    <a:pt x="5544566" y="431800"/>
                  </a:lnTo>
                  <a:lnTo>
                    <a:pt x="5572587" y="426138"/>
                  </a:lnTo>
                  <a:lnTo>
                    <a:pt x="5595477" y="410702"/>
                  </a:lnTo>
                  <a:lnTo>
                    <a:pt x="5610913" y="387812"/>
                  </a:lnTo>
                  <a:lnTo>
                    <a:pt x="5616575" y="359791"/>
                  </a:lnTo>
                  <a:lnTo>
                    <a:pt x="5616575" y="72008"/>
                  </a:lnTo>
                  <a:lnTo>
                    <a:pt x="5610913" y="43987"/>
                  </a:lnTo>
                  <a:lnTo>
                    <a:pt x="5595477" y="21097"/>
                  </a:lnTo>
                  <a:lnTo>
                    <a:pt x="5572587" y="5661"/>
                  </a:lnTo>
                  <a:lnTo>
                    <a:pt x="55445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555875" y="4641850"/>
              <a:ext cx="5616575" cy="431800"/>
            </a:xfrm>
            <a:custGeom>
              <a:avLst/>
              <a:gdLst/>
              <a:ahLst/>
              <a:cxnLst/>
              <a:rect l="l" t="t" r="r" b="b"/>
              <a:pathLst>
                <a:path w="5616575" h="431800">
                  <a:moveTo>
                    <a:pt x="0" y="72008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8" y="0"/>
                  </a:lnTo>
                  <a:lnTo>
                    <a:pt x="5544566" y="0"/>
                  </a:lnTo>
                  <a:lnTo>
                    <a:pt x="5572587" y="5661"/>
                  </a:lnTo>
                  <a:lnTo>
                    <a:pt x="5595477" y="21097"/>
                  </a:lnTo>
                  <a:lnTo>
                    <a:pt x="5610913" y="43987"/>
                  </a:lnTo>
                  <a:lnTo>
                    <a:pt x="5616575" y="72008"/>
                  </a:lnTo>
                  <a:lnTo>
                    <a:pt x="5616575" y="359791"/>
                  </a:lnTo>
                  <a:lnTo>
                    <a:pt x="5610913" y="387812"/>
                  </a:lnTo>
                  <a:lnTo>
                    <a:pt x="5595477" y="410702"/>
                  </a:lnTo>
                  <a:lnTo>
                    <a:pt x="5572587" y="426138"/>
                  </a:lnTo>
                  <a:lnTo>
                    <a:pt x="5544566" y="431800"/>
                  </a:lnTo>
                  <a:lnTo>
                    <a:pt x="72008" y="431800"/>
                  </a:lnTo>
                  <a:lnTo>
                    <a:pt x="43987" y="426138"/>
                  </a:lnTo>
                  <a:lnTo>
                    <a:pt x="21097" y="410702"/>
                  </a:lnTo>
                  <a:lnTo>
                    <a:pt x="5661" y="387812"/>
                  </a:lnTo>
                  <a:lnTo>
                    <a:pt x="0" y="359791"/>
                  </a:lnTo>
                  <a:lnTo>
                    <a:pt x="0" y="7200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718561" y="4736338"/>
            <a:ext cx="4672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spc="-60" dirty="0">
                <a:latin typeface="Malgun Gothic"/>
                <a:cs typeface="Malgun Gothic"/>
              </a:rPr>
              <a:t>서비스</a:t>
            </a:r>
            <a:r>
              <a:rPr lang="en-US" altLang="ko-KR" sz="1400" spc="-60" dirty="0">
                <a:latin typeface="Malgun Gothic"/>
                <a:cs typeface="Malgun Gothic"/>
              </a:rPr>
              <a:t>/</a:t>
            </a:r>
            <a:r>
              <a:rPr lang="ko-KR" altLang="en-US" sz="1400" spc="-60" dirty="0">
                <a:latin typeface="Malgun Gothic"/>
                <a:cs typeface="Malgun Gothic"/>
              </a:rPr>
              <a:t>건물관리용품</a:t>
            </a:r>
            <a:r>
              <a:rPr sz="1400" spc="-6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/</a:t>
            </a:r>
            <a:r>
              <a:rPr sz="1400" dirty="0" err="1">
                <a:latin typeface="Malgun Gothic"/>
                <a:cs typeface="Malgun Gothic"/>
              </a:rPr>
              <a:t>위생관리용</a:t>
            </a:r>
            <a:r>
              <a:rPr lang="ko-KR" altLang="en-US" sz="1400" dirty="0">
                <a:latin typeface="Malgun Gothic"/>
                <a:cs typeface="Malgun Gothic"/>
              </a:rPr>
              <a:t>품</a:t>
            </a:r>
            <a:r>
              <a:rPr sz="1400" dirty="0">
                <a:latin typeface="Malgun Gothic"/>
                <a:cs typeface="Malgun Gothic"/>
              </a:rPr>
              <a:t>/청소용품/</a:t>
            </a:r>
            <a:r>
              <a:rPr sz="1400" dirty="0" err="1">
                <a:latin typeface="Malgun Gothic"/>
                <a:cs typeface="Malgun Gothic"/>
              </a:rPr>
              <a:t>소독</a:t>
            </a:r>
            <a:r>
              <a:rPr lang="ko-KR" altLang="en-US" sz="1400" dirty="0">
                <a:latin typeface="Malgun Gothic"/>
                <a:cs typeface="Malgun Gothic"/>
              </a:rPr>
              <a:t>방역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952500" y="5196840"/>
            <a:ext cx="1504315" cy="784860"/>
            <a:chOff x="952500" y="5196840"/>
            <a:chExt cx="1504315" cy="784860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2500" y="5196840"/>
              <a:ext cx="1504188" cy="7848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4796" y="5402580"/>
              <a:ext cx="1400555" cy="42824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71550" y="5229225"/>
              <a:ext cx="1440180" cy="720725"/>
            </a:xfrm>
            <a:custGeom>
              <a:avLst/>
              <a:gdLst/>
              <a:ahLst/>
              <a:cxnLst/>
              <a:rect l="l" t="t" r="r" b="b"/>
              <a:pathLst>
                <a:path w="1440180" h="720725">
                  <a:moveTo>
                    <a:pt x="1319783" y="0"/>
                  </a:moveTo>
                  <a:lnTo>
                    <a:pt x="120116" y="0"/>
                  </a:lnTo>
                  <a:lnTo>
                    <a:pt x="73364" y="9431"/>
                  </a:lnTo>
                  <a:lnTo>
                    <a:pt x="35183" y="35163"/>
                  </a:lnTo>
                  <a:lnTo>
                    <a:pt x="9440" y="73348"/>
                  </a:lnTo>
                  <a:lnTo>
                    <a:pt x="0" y="120141"/>
                  </a:lnTo>
                  <a:lnTo>
                    <a:pt x="0" y="600595"/>
                  </a:lnTo>
                  <a:lnTo>
                    <a:pt x="9440" y="647355"/>
                  </a:lnTo>
                  <a:lnTo>
                    <a:pt x="35183" y="685539"/>
                  </a:lnTo>
                  <a:lnTo>
                    <a:pt x="73364" y="711284"/>
                  </a:lnTo>
                  <a:lnTo>
                    <a:pt x="120116" y="720725"/>
                  </a:lnTo>
                  <a:lnTo>
                    <a:pt x="1319783" y="720725"/>
                  </a:lnTo>
                  <a:lnTo>
                    <a:pt x="1366523" y="711284"/>
                  </a:lnTo>
                  <a:lnTo>
                    <a:pt x="1404715" y="685539"/>
                  </a:lnTo>
                  <a:lnTo>
                    <a:pt x="1430476" y="647355"/>
                  </a:lnTo>
                  <a:lnTo>
                    <a:pt x="1439926" y="600595"/>
                  </a:lnTo>
                  <a:lnTo>
                    <a:pt x="1439926" y="120141"/>
                  </a:lnTo>
                  <a:lnTo>
                    <a:pt x="1430476" y="73348"/>
                  </a:lnTo>
                  <a:lnTo>
                    <a:pt x="1404715" y="35163"/>
                  </a:lnTo>
                  <a:lnTo>
                    <a:pt x="1366523" y="9431"/>
                  </a:lnTo>
                  <a:lnTo>
                    <a:pt x="1319783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1550" y="5229225"/>
              <a:ext cx="1440180" cy="720725"/>
            </a:xfrm>
            <a:custGeom>
              <a:avLst/>
              <a:gdLst/>
              <a:ahLst/>
              <a:cxnLst/>
              <a:rect l="l" t="t" r="r" b="b"/>
              <a:pathLst>
                <a:path w="1440180" h="720725">
                  <a:moveTo>
                    <a:pt x="0" y="120141"/>
                  </a:moveTo>
                  <a:lnTo>
                    <a:pt x="9440" y="73348"/>
                  </a:lnTo>
                  <a:lnTo>
                    <a:pt x="35183" y="35163"/>
                  </a:lnTo>
                  <a:lnTo>
                    <a:pt x="73364" y="9431"/>
                  </a:lnTo>
                  <a:lnTo>
                    <a:pt x="120116" y="0"/>
                  </a:lnTo>
                  <a:lnTo>
                    <a:pt x="1319783" y="0"/>
                  </a:lnTo>
                  <a:lnTo>
                    <a:pt x="1366523" y="9431"/>
                  </a:lnTo>
                  <a:lnTo>
                    <a:pt x="1404715" y="35163"/>
                  </a:lnTo>
                  <a:lnTo>
                    <a:pt x="1430476" y="73348"/>
                  </a:lnTo>
                  <a:lnTo>
                    <a:pt x="1439926" y="120141"/>
                  </a:lnTo>
                  <a:lnTo>
                    <a:pt x="1439926" y="600595"/>
                  </a:lnTo>
                  <a:lnTo>
                    <a:pt x="1430476" y="647355"/>
                  </a:lnTo>
                  <a:lnTo>
                    <a:pt x="1404715" y="685539"/>
                  </a:lnTo>
                  <a:lnTo>
                    <a:pt x="1366523" y="711284"/>
                  </a:lnTo>
                  <a:lnTo>
                    <a:pt x="1319783" y="720725"/>
                  </a:lnTo>
                  <a:lnTo>
                    <a:pt x="120116" y="720725"/>
                  </a:lnTo>
                  <a:lnTo>
                    <a:pt x="73364" y="711284"/>
                  </a:lnTo>
                  <a:lnTo>
                    <a:pt x="35183" y="685539"/>
                  </a:lnTo>
                  <a:lnTo>
                    <a:pt x="9440" y="647355"/>
                  </a:lnTo>
                  <a:lnTo>
                    <a:pt x="0" y="600595"/>
                  </a:lnTo>
                  <a:lnTo>
                    <a:pt x="0" y="12014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43711" y="5468518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주요사업내용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551112" y="5224462"/>
            <a:ext cx="5626100" cy="730250"/>
            <a:chOff x="2551112" y="5224462"/>
            <a:chExt cx="5626100" cy="730250"/>
          </a:xfrm>
        </p:grpSpPr>
        <p:sp>
          <p:nvSpPr>
            <p:cNvPr id="69" name="object 69"/>
            <p:cNvSpPr/>
            <p:nvPr/>
          </p:nvSpPr>
          <p:spPr>
            <a:xfrm>
              <a:off x="2555875" y="5229225"/>
              <a:ext cx="5616575" cy="720725"/>
            </a:xfrm>
            <a:custGeom>
              <a:avLst/>
              <a:gdLst/>
              <a:ahLst/>
              <a:cxnLst/>
              <a:rect l="l" t="t" r="r" b="b"/>
              <a:pathLst>
                <a:path w="5616575" h="720725">
                  <a:moveTo>
                    <a:pt x="5496433" y="0"/>
                  </a:moveTo>
                  <a:lnTo>
                    <a:pt x="120142" y="0"/>
                  </a:lnTo>
                  <a:lnTo>
                    <a:pt x="73348" y="9431"/>
                  </a:lnTo>
                  <a:lnTo>
                    <a:pt x="35163" y="35163"/>
                  </a:lnTo>
                  <a:lnTo>
                    <a:pt x="9431" y="73348"/>
                  </a:lnTo>
                  <a:lnTo>
                    <a:pt x="0" y="120141"/>
                  </a:lnTo>
                  <a:lnTo>
                    <a:pt x="0" y="600595"/>
                  </a:lnTo>
                  <a:lnTo>
                    <a:pt x="9431" y="647355"/>
                  </a:lnTo>
                  <a:lnTo>
                    <a:pt x="35163" y="685539"/>
                  </a:lnTo>
                  <a:lnTo>
                    <a:pt x="73348" y="711284"/>
                  </a:lnTo>
                  <a:lnTo>
                    <a:pt x="120142" y="720725"/>
                  </a:lnTo>
                  <a:lnTo>
                    <a:pt x="5496433" y="720725"/>
                  </a:lnTo>
                  <a:lnTo>
                    <a:pt x="5543226" y="711284"/>
                  </a:lnTo>
                  <a:lnTo>
                    <a:pt x="5581411" y="685539"/>
                  </a:lnTo>
                  <a:lnTo>
                    <a:pt x="5607143" y="647355"/>
                  </a:lnTo>
                  <a:lnTo>
                    <a:pt x="5616575" y="600595"/>
                  </a:lnTo>
                  <a:lnTo>
                    <a:pt x="5616575" y="120141"/>
                  </a:lnTo>
                  <a:lnTo>
                    <a:pt x="5607143" y="73348"/>
                  </a:lnTo>
                  <a:lnTo>
                    <a:pt x="5581411" y="35163"/>
                  </a:lnTo>
                  <a:lnTo>
                    <a:pt x="5543226" y="9431"/>
                  </a:lnTo>
                  <a:lnTo>
                    <a:pt x="549643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55875" y="5229225"/>
              <a:ext cx="5616575" cy="720725"/>
            </a:xfrm>
            <a:custGeom>
              <a:avLst/>
              <a:gdLst/>
              <a:ahLst/>
              <a:cxnLst/>
              <a:rect l="l" t="t" r="r" b="b"/>
              <a:pathLst>
                <a:path w="5616575" h="720725">
                  <a:moveTo>
                    <a:pt x="0" y="120141"/>
                  </a:moveTo>
                  <a:lnTo>
                    <a:pt x="9431" y="73348"/>
                  </a:lnTo>
                  <a:lnTo>
                    <a:pt x="35163" y="35163"/>
                  </a:lnTo>
                  <a:lnTo>
                    <a:pt x="73348" y="9431"/>
                  </a:lnTo>
                  <a:lnTo>
                    <a:pt x="120142" y="0"/>
                  </a:lnTo>
                  <a:lnTo>
                    <a:pt x="5496433" y="0"/>
                  </a:lnTo>
                  <a:lnTo>
                    <a:pt x="5543226" y="9431"/>
                  </a:lnTo>
                  <a:lnTo>
                    <a:pt x="5581411" y="35163"/>
                  </a:lnTo>
                  <a:lnTo>
                    <a:pt x="5607143" y="73348"/>
                  </a:lnTo>
                  <a:lnTo>
                    <a:pt x="5616575" y="120141"/>
                  </a:lnTo>
                  <a:lnTo>
                    <a:pt x="5616575" y="600595"/>
                  </a:lnTo>
                  <a:lnTo>
                    <a:pt x="5607143" y="647355"/>
                  </a:lnTo>
                  <a:lnTo>
                    <a:pt x="5581411" y="685539"/>
                  </a:lnTo>
                  <a:lnTo>
                    <a:pt x="5543226" y="711284"/>
                  </a:lnTo>
                  <a:lnTo>
                    <a:pt x="5496433" y="720725"/>
                  </a:lnTo>
                  <a:lnTo>
                    <a:pt x="120142" y="720725"/>
                  </a:lnTo>
                  <a:lnTo>
                    <a:pt x="73348" y="711284"/>
                  </a:lnTo>
                  <a:lnTo>
                    <a:pt x="35163" y="685539"/>
                  </a:lnTo>
                  <a:lnTo>
                    <a:pt x="9431" y="647355"/>
                  </a:lnTo>
                  <a:lnTo>
                    <a:pt x="0" y="600595"/>
                  </a:lnTo>
                  <a:lnTo>
                    <a:pt x="0" y="12014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732913" y="5214569"/>
            <a:ext cx="43529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Malgun Gothic"/>
                <a:cs typeface="Malgun Gothic"/>
              </a:rPr>
              <a:t>건물종합관리/</a:t>
            </a:r>
            <a:r>
              <a:rPr sz="1400" spc="-5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미화용역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/</a:t>
            </a:r>
            <a:r>
              <a:rPr sz="1400" spc="-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경비용역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/</a:t>
            </a:r>
            <a:r>
              <a:rPr sz="1400" spc="-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장비임대/소독업 </a:t>
            </a:r>
            <a:r>
              <a:rPr sz="1400" spc="-48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건물임대</a:t>
            </a:r>
            <a:r>
              <a:rPr sz="1400" spc="-3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종합관리</a:t>
            </a:r>
            <a:r>
              <a:rPr sz="1400" spc="-2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자문</a:t>
            </a:r>
            <a:r>
              <a:rPr sz="1400" spc="-1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및</a:t>
            </a:r>
            <a:r>
              <a:rPr sz="1400" spc="-2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용역업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6494" y="304800"/>
              <a:ext cx="1406448" cy="34721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56" y="132587"/>
              <a:ext cx="1856232" cy="74980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81613"/>
              </p:ext>
            </p:extLst>
          </p:nvPr>
        </p:nvGraphicFramePr>
        <p:xfrm>
          <a:off x="3513328" y="2408974"/>
          <a:ext cx="4570095" cy="326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9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8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2012.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씨앤씨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CLEAN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&amp;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CARE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설립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2013.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 err="1">
                          <a:latin typeface="Malgun Gothic"/>
                          <a:cs typeface="Malgun Gothic"/>
                        </a:rPr>
                        <a:t>위생관리용역</a:t>
                      </a:r>
                      <a:r>
                        <a:rPr lang="ko-KR" altLang="en-US" sz="1800" b="1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 err="1">
                          <a:latin typeface="Malgun Gothic"/>
                          <a:cs typeface="Malgun Gothic"/>
                        </a:rPr>
                        <a:t>추가</a:t>
                      </a:r>
                      <a:endParaRPr sz="1800" dirty="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2015.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4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대형물류창고확장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2015.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홈페이지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서버구축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2015.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11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전국유통망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구축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2016.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905"/>
                        </a:spcBef>
                        <a:tabLst>
                          <a:tab pos="2393950" algn="l"/>
                        </a:tabLst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주식회사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클린앤케어	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법인설립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2016.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135"/>
                        </a:lnSpc>
                        <a:spcBef>
                          <a:spcPts val="9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135"/>
                        </a:lnSpc>
                        <a:spcBef>
                          <a:spcPts val="905"/>
                        </a:spcBef>
                      </a:pPr>
                      <a:r>
                        <a:rPr sz="1800" b="1" dirty="0" err="1">
                          <a:latin typeface="Malgun Gothic"/>
                          <a:cs typeface="Malgun Gothic"/>
                        </a:rPr>
                        <a:t>소독업</a:t>
                      </a:r>
                      <a:r>
                        <a:rPr lang="en-US" sz="1800" b="1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800" b="1" dirty="0">
                          <a:latin typeface="Malgun Gothic"/>
                          <a:cs typeface="Malgun Gothic"/>
                        </a:rPr>
                        <a:t>추가</a:t>
                      </a:r>
                      <a:endParaRPr sz="1800" dirty="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600388" y="2400020"/>
            <a:ext cx="739140" cy="965835"/>
            <a:chOff x="2600388" y="2400020"/>
            <a:chExt cx="739140" cy="965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850" y="2409609"/>
              <a:ext cx="720001" cy="9463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05151" y="2404783"/>
              <a:ext cx="729615" cy="956310"/>
            </a:xfrm>
            <a:custGeom>
              <a:avLst/>
              <a:gdLst/>
              <a:ahLst/>
              <a:cxnLst/>
              <a:rect l="l" t="t" r="r" b="b"/>
              <a:pathLst>
                <a:path w="729614" h="956310">
                  <a:moveTo>
                    <a:pt x="0" y="955890"/>
                  </a:moveTo>
                  <a:lnTo>
                    <a:pt x="729526" y="955890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95589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42187" y="2400020"/>
            <a:ext cx="739140" cy="965835"/>
            <a:chOff x="942187" y="2400020"/>
            <a:chExt cx="739140" cy="965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712" y="2409609"/>
              <a:ext cx="720001" cy="9463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6950" y="2404783"/>
              <a:ext cx="729615" cy="956310"/>
            </a:xfrm>
            <a:custGeom>
              <a:avLst/>
              <a:gdLst/>
              <a:ahLst/>
              <a:cxnLst/>
              <a:rect l="l" t="t" r="r" b="b"/>
              <a:pathLst>
                <a:path w="729614" h="956310">
                  <a:moveTo>
                    <a:pt x="0" y="955890"/>
                  </a:moveTo>
                  <a:lnTo>
                    <a:pt x="729526" y="955890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95589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57362" y="2400020"/>
            <a:ext cx="739140" cy="965835"/>
            <a:chOff x="1757362" y="2400020"/>
            <a:chExt cx="739140" cy="9658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824" y="2409609"/>
              <a:ext cx="720001" cy="9463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62125" y="2404783"/>
              <a:ext cx="729615" cy="956310"/>
            </a:xfrm>
            <a:custGeom>
              <a:avLst/>
              <a:gdLst/>
              <a:ahLst/>
              <a:cxnLst/>
              <a:rect l="l" t="t" r="r" b="b"/>
              <a:pathLst>
                <a:path w="729614" h="956310">
                  <a:moveTo>
                    <a:pt x="0" y="955890"/>
                  </a:moveTo>
                  <a:lnTo>
                    <a:pt x="729526" y="955890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95589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62075" y="1245552"/>
            <a:ext cx="739140" cy="1024890"/>
            <a:chOff x="962075" y="1245552"/>
            <a:chExt cx="739140" cy="102489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600" y="1255153"/>
              <a:ext cx="720001" cy="10054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66838" y="1250314"/>
              <a:ext cx="729615" cy="1015365"/>
            </a:xfrm>
            <a:custGeom>
              <a:avLst/>
              <a:gdLst/>
              <a:ahLst/>
              <a:cxnLst/>
              <a:rect l="l" t="t" r="r" b="b"/>
              <a:pathLst>
                <a:path w="729614" h="1015364">
                  <a:moveTo>
                    <a:pt x="0" y="1014984"/>
                  </a:moveTo>
                  <a:lnTo>
                    <a:pt x="729526" y="1014984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101498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757362" y="1259687"/>
            <a:ext cx="739140" cy="1010919"/>
            <a:chOff x="1757362" y="1259687"/>
            <a:chExt cx="739140" cy="101091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6824" y="1269276"/>
              <a:ext cx="720001" cy="9913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62125" y="1264450"/>
              <a:ext cx="729615" cy="1001394"/>
            </a:xfrm>
            <a:custGeom>
              <a:avLst/>
              <a:gdLst/>
              <a:ahLst/>
              <a:cxnLst/>
              <a:rect l="l" t="t" r="r" b="b"/>
              <a:pathLst>
                <a:path w="729614" h="1001394">
                  <a:moveTo>
                    <a:pt x="0" y="1000848"/>
                  </a:moveTo>
                  <a:lnTo>
                    <a:pt x="729526" y="1000848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10008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338385" y="1259687"/>
            <a:ext cx="739140" cy="1010919"/>
            <a:chOff x="3338385" y="1259687"/>
            <a:chExt cx="739140" cy="1010919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7973" y="1269276"/>
              <a:ext cx="720001" cy="9913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43147" y="1264450"/>
              <a:ext cx="729615" cy="1001394"/>
            </a:xfrm>
            <a:custGeom>
              <a:avLst/>
              <a:gdLst/>
              <a:ahLst/>
              <a:cxnLst/>
              <a:rect l="l" t="t" r="r" b="b"/>
              <a:pathLst>
                <a:path w="729614" h="1001394">
                  <a:moveTo>
                    <a:pt x="0" y="1000848"/>
                  </a:moveTo>
                  <a:lnTo>
                    <a:pt x="729526" y="1000848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10008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547937" y="1259687"/>
            <a:ext cx="739140" cy="1010919"/>
            <a:chOff x="2547937" y="1259687"/>
            <a:chExt cx="739140" cy="1010919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7399" y="1269276"/>
              <a:ext cx="720001" cy="9913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552700" y="1264450"/>
              <a:ext cx="729615" cy="1001394"/>
            </a:xfrm>
            <a:custGeom>
              <a:avLst/>
              <a:gdLst/>
              <a:ahLst/>
              <a:cxnLst/>
              <a:rect l="l" t="t" r="r" b="b"/>
              <a:pathLst>
                <a:path w="729614" h="1001394">
                  <a:moveTo>
                    <a:pt x="0" y="1000848"/>
                  </a:moveTo>
                  <a:lnTo>
                    <a:pt x="729526" y="1000848"/>
                  </a:lnTo>
                  <a:lnTo>
                    <a:pt x="729526" y="0"/>
                  </a:lnTo>
                  <a:lnTo>
                    <a:pt x="0" y="0"/>
                  </a:lnTo>
                  <a:lnTo>
                    <a:pt x="0" y="10008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43775" y="4640224"/>
            <a:ext cx="682625" cy="1030605"/>
            <a:chOff x="943775" y="4640224"/>
            <a:chExt cx="682625" cy="103060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3300" y="4649736"/>
              <a:ext cx="663575" cy="10115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8537" y="4644987"/>
              <a:ext cx="673100" cy="1021080"/>
            </a:xfrm>
            <a:custGeom>
              <a:avLst/>
              <a:gdLst/>
              <a:ahLst/>
              <a:cxnLst/>
              <a:rect l="l" t="t" r="r" b="b"/>
              <a:pathLst>
                <a:path w="673100" h="1021079">
                  <a:moveTo>
                    <a:pt x="0" y="1021029"/>
                  </a:moveTo>
                  <a:lnTo>
                    <a:pt x="673100" y="1021029"/>
                  </a:lnTo>
                  <a:lnTo>
                    <a:pt x="673100" y="0"/>
                  </a:lnTo>
                  <a:lnTo>
                    <a:pt x="0" y="0"/>
                  </a:lnTo>
                  <a:lnTo>
                    <a:pt x="0" y="102102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33081" y="3495547"/>
            <a:ext cx="704215" cy="1017905"/>
            <a:chOff x="933081" y="3495547"/>
            <a:chExt cx="704215" cy="101790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606" y="3505009"/>
              <a:ext cx="684961" cy="9984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7844" y="3500310"/>
              <a:ext cx="694690" cy="1008380"/>
            </a:xfrm>
            <a:custGeom>
              <a:avLst/>
              <a:gdLst/>
              <a:ahLst/>
              <a:cxnLst/>
              <a:rect l="l" t="t" r="r" b="b"/>
              <a:pathLst>
                <a:path w="694689" h="1008379">
                  <a:moveTo>
                    <a:pt x="0" y="1007935"/>
                  </a:moveTo>
                  <a:lnTo>
                    <a:pt x="694486" y="1007935"/>
                  </a:lnTo>
                  <a:lnTo>
                    <a:pt x="694486" y="0"/>
                  </a:lnTo>
                  <a:lnTo>
                    <a:pt x="0" y="0"/>
                  </a:lnTo>
                  <a:lnTo>
                    <a:pt x="0" y="100793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91525" y="3495547"/>
            <a:ext cx="704850" cy="1017905"/>
            <a:chOff x="1791525" y="3495547"/>
            <a:chExt cx="704850" cy="1017905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1114" y="3505009"/>
              <a:ext cx="685800" cy="9984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96288" y="3500310"/>
              <a:ext cx="695325" cy="1008380"/>
            </a:xfrm>
            <a:custGeom>
              <a:avLst/>
              <a:gdLst/>
              <a:ahLst/>
              <a:cxnLst/>
              <a:rect l="l" t="t" r="r" b="b"/>
              <a:pathLst>
                <a:path w="695325" h="1008379">
                  <a:moveTo>
                    <a:pt x="0" y="1007935"/>
                  </a:moveTo>
                  <a:lnTo>
                    <a:pt x="695325" y="1007935"/>
                  </a:lnTo>
                  <a:lnTo>
                    <a:pt x="695325" y="0"/>
                  </a:lnTo>
                  <a:lnTo>
                    <a:pt x="0" y="0"/>
                  </a:lnTo>
                  <a:lnTo>
                    <a:pt x="0" y="100793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04723" y="311784"/>
              <a:ext cx="659765" cy="334010"/>
            </a:xfrm>
            <a:custGeom>
              <a:avLst/>
              <a:gdLst/>
              <a:ahLst/>
              <a:cxnLst/>
              <a:rect l="l" t="t" r="r" b="b"/>
              <a:pathLst>
                <a:path w="659765" h="334009">
                  <a:moveTo>
                    <a:pt x="653211" y="218694"/>
                  </a:moveTo>
                  <a:lnTo>
                    <a:pt x="382460" y="218694"/>
                  </a:lnTo>
                  <a:lnTo>
                    <a:pt x="382460" y="267970"/>
                  </a:lnTo>
                  <a:lnTo>
                    <a:pt x="595642" y="267970"/>
                  </a:lnTo>
                  <a:lnTo>
                    <a:pt x="595642" y="333502"/>
                  </a:lnTo>
                  <a:lnTo>
                    <a:pt x="653211" y="333502"/>
                  </a:lnTo>
                  <a:lnTo>
                    <a:pt x="653211" y="218694"/>
                  </a:lnTo>
                  <a:close/>
                </a:path>
                <a:path w="659765" h="334009">
                  <a:moveTo>
                    <a:pt x="75768" y="213614"/>
                  </a:moveTo>
                  <a:lnTo>
                    <a:pt x="29578" y="213614"/>
                  </a:lnTo>
                  <a:lnTo>
                    <a:pt x="29578" y="324739"/>
                  </a:lnTo>
                  <a:lnTo>
                    <a:pt x="299973" y="324739"/>
                  </a:lnTo>
                  <a:lnTo>
                    <a:pt x="299973" y="275209"/>
                  </a:lnTo>
                  <a:lnTo>
                    <a:pt x="87147" y="275209"/>
                  </a:lnTo>
                  <a:lnTo>
                    <a:pt x="87147" y="238760"/>
                  </a:lnTo>
                  <a:lnTo>
                    <a:pt x="87337" y="236728"/>
                  </a:lnTo>
                  <a:lnTo>
                    <a:pt x="87731" y="234823"/>
                  </a:lnTo>
                  <a:lnTo>
                    <a:pt x="87960" y="233553"/>
                  </a:lnTo>
                  <a:lnTo>
                    <a:pt x="88480" y="231775"/>
                  </a:lnTo>
                  <a:lnTo>
                    <a:pt x="89281" y="229489"/>
                  </a:lnTo>
                  <a:lnTo>
                    <a:pt x="91020" y="223393"/>
                  </a:lnTo>
                  <a:lnTo>
                    <a:pt x="90462" y="219202"/>
                  </a:lnTo>
                  <a:lnTo>
                    <a:pt x="87566" y="216662"/>
                  </a:lnTo>
                  <a:lnTo>
                    <a:pt x="84099" y="214630"/>
                  </a:lnTo>
                  <a:lnTo>
                    <a:pt x="75768" y="213614"/>
                  </a:lnTo>
                  <a:close/>
                </a:path>
                <a:path w="659765" h="334009">
                  <a:moveTo>
                    <a:pt x="296240" y="134747"/>
                  </a:moveTo>
                  <a:lnTo>
                    <a:pt x="183934" y="134747"/>
                  </a:lnTo>
                  <a:lnTo>
                    <a:pt x="183934" y="170815"/>
                  </a:lnTo>
                  <a:lnTo>
                    <a:pt x="238683" y="170815"/>
                  </a:lnTo>
                  <a:lnTo>
                    <a:pt x="238683" y="247269"/>
                  </a:lnTo>
                  <a:lnTo>
                    <a:pt x="296240" y="247269"/>
                  </a:lnTo>
                  <a:lnTo>
                    <a:pt x="296240" y="134747"/>
                  </a:lnTo>
                  <a:close/>
                </a:path>
                <a:path w="659765" h="334009">
                  <a:moveTo>
                    <a:pt x="94576" y="8255"/>
                  </a:moveTo>
                  <a:lnTo>
                    <a:pt x="53446" y="15763"/>
                  </a:lnTo>
                  <a:lnTo>
                    <a:pt x="22098" y="38226"/>
                  </a:lnTo>
                  <a:lnTo>
                    <a:pt x="1381" y="81214"/>
                  </a:lnTo>
                  <a:lnTo>
                    <a:pt x="0" y="99695"/>
                  </a:lnTo>
                  <a:lnTo>
                    <a:pt x="1433" y="118433"/>
                  </a:lnTo>
                  <a:lnTo>
                    <a:pt x="22961" y="163957"/>
                  </a:lnTo>
                  <a:lnTo>
                    <a:pt x="72799" y="189906"/>
                  </a:lnTo>
                  <a:lnTo>
                    <a:pt x="94576" y="191643"/>
                  </a:lnTo>
                  <a:lnTo>
                    <a:pt x="116644" y="189714"/>
                  </a:lnTo>
                  <a:lnTo>
                    <a:pt x="153064" y="174283"/>
                  </a:lnTo>
                  <a:lnTo>
                    <a:pt x="179826" y="143891"/>
                  </a:lnTo>
                  <a:lnTo>
                    <a:pt x="94576" y="143891"/>
                  </a:lnTo>
                  <a:lnTo>
                    <a:pt x="85906" y="143129"/>
                  </a:lnTo>
                  <a:lnTo>
                    <a:pt x="58480" y="109481"/>
                  </a:lnTo>
                  <a:lnTo>
                    <a:pt x="57937" y="99695"/>
                  </a:lnTo>
                  <a:lnTo>
                    <a:pt x="58499" y="90124"/>
                  </a:lnTo>
                  <a:lnTo>
                    <a:pt x="85911" y="57334"/>
                  </a:lnTo>
                  <a:lnTo>
                    <a:pt x="94576" y="56642"/>
                  </a:lnTo>
                  <a:lnTo>
                    <a:pt x="179740" y="56642"/>
                  </a:lnTo>
                  <a:lnTo>
                    <a:pt x="177050" y="52149"/>
                  </a:lnTo>
                  <a:lnTo>
                    <a:pt x="172579" y="46420"/>
                  </a:lnTo>
                  <a:lnTo>
                    <a:pt x="153041" y="26846"/>
                  </a:lnTo>
                  <a:lnTo>
                    <a:pt x="136105" y="16525"/>
                  </a:lnTo>
                  <a:lnTo>
                    <a:pt x="116617" y="10324"/>
                  </a:lnTo>
                  <a:lnTo>
                    <a:pt x="94576" y="8255"/>
                  </a:lnTo>
                  <a:close/>
                </a:path>
                <a:path w="659765" h="334009">
                  <a:moveTo>
                    <a:pt x="179740" y="56642"/>
                  </a:moveTo>
                  <a:lnTo>
                    <a:pt x="94576" y="56642"/>
                  </a:lnTo>
                  <a:lnTo>
                    <a:pt x="103506" y="57378"/>
                  </a:lnTo>
                  <a:lnTo>
                    <a:pt x="111245" y="59578"/>
                  </a:lnTo>
                  <a:lnTo>
                    <a:pt x="132600" y="99695"/>
                  </a:lnTo>
                  <a:lnTo>
                    <a:pt x="131983" y="109481"/>
                  </a:lnTo>
                  <a:lnTo>
                    <a:pt x="103487" y="143130"/>
                  </a:lnTo>
                  <a:lnTo>
                    <a:pt x="94576" y="143891"/>
                  </a:lnTo>
                  <a:lnTo>
                    <a:pt x="179826" y="143891"/>
                  </a:lnTo>
                  <a:lnTo>
                    <a:pt x="180836" y="142083"/>
                  </a:lnTo>
                  <a:lnTo>
                    <a:pt x="183934" y="134747"/>
                  </a:lnTo>
                  <a:lnTo>
                    <a:pt x="296240" y="134747"/>
                  </a:lnTo>
                  <a:lnTo>
                    <a:pt x="296240" y="122682"/>
                  </a:lnTo>
                  <a:lnTo>
                    <a:pt x="187248" y="122682"/>
                  </a:lnTo>
                  <a:lnTo>
                    <a:pt x="188798" y="115570"/>
                  </a:lnTo>
                  <a:lnTo>
                    <a:pt x="189509" y="107950"/>
                  </a:lnTo>
                  <a:lnTo>
                    <a:pt x="189509" y="95758"/>
                  </a:lnTo>
                  <a:lnTo>
                    <a:pt x="189344" y="91948"/>
                  </a:lnTo>
                  <a:lnTo>
                    <a:pt x="188937" y="88265"/>
                  </a:lnTo>
                  <a:lnTo>
                    <a:pt x="296240" y="88265"/>
                  </a:lnTo>
                  <a:lnTo>
                    <a:pt x="296240" y="65405"/>
                  </a:lnTo>
                  <a:lnTo>
                    <a:pt x="183934" y="65405"/>
                  </a:lnTo>
                  <a:lnTo>
                    <a:pt x="180836" y="58473"/>
                  </a:lnTo>
                  <a:lnTo>
                    <a:pt x="179740" y="56642"/>
                  </a:lnTo>
                  <a:close/>
                </a:path>
                <a:path w="659765" h="334009">
                  <a:moveTo>
                    <a:pt x="296240" y="88265"/>
                  </a:moveTo>
                  <a:lnTo>
                    <a:pt x="238683" y="88265"/>
                  </a:lnTo>
                  <a:lnTo>
                    <a:pt x="238683" y="122682"/>
                  </a:lnTo>
                  <a:lnTo>
                    <a:pt x="296240" y="122682"/>
                  </a:lnTo>
                  <a:lnTo>
                    <a:pt x="296240" y="88265"/>
                  </a:lnTo>
                  <a:close/>
                </a:path>
                <a:path w="659765" h="334009">
                  <a:moveTo>
                    <a:pt x="272389" y="0"/>
                  </a:moveTo>
                  <a:lnTo>
                    <a:pt x="238683" y="0"/>
                  </a:lnTo>
                  <a:lnTo>
                    <a:pt x="238683" y="39750"/>
                  </a:lnTo>
                  <a:lnTo>
                    <a:pt x="183934" y="39750"/>
                  </a:lnTo>
                  <a:lnTo>
                    <a:pt x="183934" y="65405"/>
                  </a:lnTo>
                  <a:lnTo>
                    <a:pt x="296240" y="65405"/>
                  </a:lnTo>
                  <a:lnTo>
                    <a:pt x="296240" y="28701"/>
                  </a:lnTo>
                  <a:lnTo>
                    <a:pt x="296405" y="27178"/>
                  </a:lnTo>
                  <a:lnTo>
                    <a:pt x="296887" y="25273"/>
                  </a:lnTo>
                  <a:lnTo>
                    <a:pt x="297713" y="22987"/>
                  </a:lnTo>
                  <a:lnTo>
                    <a:pt x="298107" y="21717"/>
                  </a:lnTo>
                  <a:lnTo>
                    <a:pt x="298970" y="19431"/>
                  </a:lnTo>
                  <a:lnTo>
                    <a:pt x="302750" y="10324"/>
                  </a:lnTo>
                  <a:lnTo>
                    <a:pt x="302691" y="5969"/>
                  </a:lnTo>
                  <a:lnTo>
                    <a:pt x="299948" y="3556"/>
                  </a:lnTo>
                  <a:lnTo>
                    <a:pt x="296239" y="1982"/>
                  </a:lnTo>
                  <a:lnTo>
                    <a:pt x="290407" y="873"/>
                  </a:lnTo>
                  <a:lnTo>
                    <a:pt x="282457" y="216"/>
                  </a:lnTo>
                  <a:lnTo>
                    <a:pt x="272389" y="0"/>
                  </a:lnTo>
                  <a:close/>
                </a:path>
                <a:path w="659765" h="334009">
                  <a:moveTo>
                    <a:pt x="569252" y="47625"/>
                  </a:moveTo>
                  <a:lnTo>
                    <a:pt x="357974" y="47625"/>
                  </a:lnTo>
                  <a:lnTo>
                    <a:pt x="357974" y="90932"/>
                  </a:lnTo>
                  <a:lnTo>
                    <a:pt x="559244" y="90932"/>
                  </a:lnTo>
                  <a:lnTo>
                    <a:pt x="559244" y="120269"/>
                  </a:lnTo>
                  <a:lnTo>
                    <a:pt x="595287" y="120269"/>
                  </a:lnTo>
                  <a:lnTo>
                    <a:pt x="595287" y="136398"/>
                  </a:lnTo>
                  <a:lnTo>
                    <a:pt x="559244" y="136398"/>
                  </a:lnTo>
                  <a:lnTo>
                    <a:pt x="559244" y="185547"/>
                  </a:lnTo>
                  <a:lnTo>
                    <a:pt x="595287" y="185547"/>
                  </a:lnTo>
                  <a:lnTo>
                    <a:pt x="595287" y="207899"/>
                  </a:lnTo>
                  <a:lnTo>
                    <a:pt x="652894" y="207899"/>
                  </a:lnTo>
                  <a:lnTo>
                    <a:pt x="652894" y="71120"/>
                  </a:lnTo>
                  <a:lnTo>
                    <a:pt x="569252" y="71120"/>
                  </a:lnTo>
                  <a:lnTo>
                    <a:pt x="569252" y="47625"/>
                  </a:lnTo>
                  <a:close/>
                </a:path>
                <a:path w="659765" h="334009">
                  <a:moveTo>
                    <a:pt x="460717" y="92202"/>
                  </a:moveTo>
                  <a:lnTo>
                    <a:pt x="410361" y="101363"/>
                  </a:lnTo>
                  <a:lnTo>
                    <a:pt x="380861" y="125618"/>
                  </a:lnTo>
                  <a:lnTo>
                    <a:pt x="375310" y="146304"/>
                  </a:lnTo>
                  <a:lnTo>
                    <a:pt x="376691" y="156972"/>
                  </a:lnTo>
                  <a:lnTo>
                    <a:pt x="410325" y="191517"/>
                  </a:lnTo>
                  <a:lnTo>
                    <a:pt x="460717" y="200787"/>
                  </a:lnTo>
                  <a:lnTo>
                    <a:pt x="481129" y="199761"/>
                  </a:lnTo>
                  <a:lnTo>
                    <a:pt x="528764" y="184277"/>
                  </a:lnTo>
                  <a:lnTo>
                    <a:pt x="548037" y="163322"/>
                  </a:lnTo>
                  <a:lnTo>
                    <a:pt x="453428" y="163322"/>
                  </a:lnTo>
                  <a:lnTo>
                    <a:pt x="445236" y="161163"/>
                  </a:lnTo>
                  <a:lnTo>
                    <a:pt x="439004" y="156972"/>
                  </a:lnTo>
                  <a:lnTo>
                    <a:pt x="435013" y="154432"/>
                  </a:lnTo>
                  <a:lnTo>
                    <a:pt x="432917" y="151003"/>
                  </a:lnTo>
                  <a:lnTo>
                    <a:pt x="432917" y="142113"/>
                  </a:lnTo>
                  <a:lnTo>
                    <a:pt x="435394" y="138176"/>
                  </a:lnTo>
                  <a:lnTo>
                    <a:pt x="440347" y="134874"/>
                  </a:lnTo>
                  <a:lnTo>
                    <a:pt x="445655" y="131445"/>
                  </a:lnTo>
                  <a:lnTo>
                    <a:pt x="453466" y="129794"/>
                  </a:lnTo>
                  <a:lnTo>
                    <a:pt x="548306" y="129794"/>
                  </a:lnTo>
                  <a:lnTo>
                    <a:pt x="546366" y="125428"/>
                  </a:lnTo>
                  <a:lnTo>
                    <a:pt x="515056" y="101363"/>
                  </a:lnTo>
                  <a:lnTo>
                    <a:pt x="481062" y="93223"/>
                  </a:lnTo>
                  <a:lnTo>
                    <a:pt x="460717" y="92202"/>
                  </a:lnTo>
                  <a:close/>
                </a:path>
                <a:path w="659765" h="334009">
                  <a:moveTo>
                    <a:pt x="548306" y="129794"/>
                  </a:moveTo>
                  <a:lnTo>
                    <a:pt x="473951" y="129794"/>
                  </a:lnTo>
                  <a:lnTo>
                    <a:pt x="481406" y="130937"/>
                  </a:lnTo>
                  <a:lnTo>
                    <a:pt x="486156" y="133223"/>
                  </a:lnTo>
                  <a:lnTo>
                    <a:pt x="492048" y="137795"/>
                  </a:lnTo>
                  <a:lnTo>
                    <a:pt x="494911" y="142113"/>
                  </a:lnTo>
                  <a:lnTo>
                    <a:pt x="494913" y="151003"/>
                  </a:lnTo>
                  <a:lnTo>
                    <a:pt x="492785" y="154305"/>
                  </a:lnTo>
                  <a:lnTo>
                    <a:pt x="488146" y="157112"/>
                  </a:lnTo>
                  <a:lnTo>
                    <a:pt x="482193" y="161163"/>
                  </a:lnTo>
                  <a:lnTo>
                    <a:pt x="474002" y="163322"/>
                  </a:lnTo>
                  <a:lnTo>
                    <a:pt x="548037" y="163322"/>
                  </a:lnTo>
                  <a:lnTo>
                    <a:pt x="550790" y="157112"/>
                  </a:lnTo>
                  <a:lnTo>
                    <a:pt x="552259" y="146304"/>
                  </a:lnTo>
                  <a:lnTo>
                    <a:pt x="550785" y="135372"/>
                  </a:lnTo>
                  <a:lnTo>
                    <a:pt x="548306" y="129794"/>
                  </a:lnTo>
                  <a:close/>
                </a:path>
                <a:path w="659765" h="334009">
                  <a:moveTo>
                    <a:pt x="629018" y="0"/>
                  </a:moveTo>
                  <a:lnTo>
                    <a:pt x="595287" y="0"/>
                  </a:lnTo>
                  <a:lnTo>
                    <a:pt x="595287" y="71120"/>
                  </a:lnTo>
                  <a:lnTo>
                    <a:pt x="652894" y="71120"/>
                  </a:lnTo>
                  <a:lnTo>
                    <a:pt x="652894" y="28829"/>
                  </a:lnTo>
                  <a:lnTo>
                    <a:pt x="653046" y="27178"/>
                  </a:lnTo>
                  <a:lnTo>
                    <a:pt x="653541" y="25273"/>
                  </a:lnTo>
                  <a:lnTo>
                    <a:pt x="654354" y="23114"/>
                  </a:lnTo>
                  <a:lnTo>
                    <a:pt x="654748" y="21844"/>
                  </a:lnTo>
                  <a:lnTo>
                    <a:pt x="655624" y="19558"/>
                  </a:lnTo>
                  <a:lnTo>
                    <a:pt x="656971" y="16256"/>
                  </a:lnTo>
                  <a:lnTo>
                    <a:pt x="659460" y="10287"/>
                  </a:lnTo>
                  <a:lnTo>
                    <a:pt x="659333" y="6096"/>
                  </a:lnTo>
                  <a:lnTo>
                    <a:pt x="656590" y="3556"/>
                  </a:lnTo>
                  <a:lnTo>
                    <a:pt x="652880" y="2035"/>
                  </a:lnTo>
                  <a:lnTo>
                    <a:pt x="647047" y="920"/>
                  </a:lnTo>
                  <a:lnTo>
                    <a:pt x="639093" y="234"/>
                  </a:lnTo>
                  <a:lnTo>
                    <a:pt x="629018" y="0"/>
                  </a:lnTo>
                  <a:close/>
                </a:path>
                <a:path w="659765" h="334009">
                  <a:moveTo>
                    <a:pt x="518591" y="2159"/>
                  </a:moveTo>
                  <a:lnTo>
                    <a:pt x="409308" y="2159"/>
                  </a:lnTo>
                  <a:lnTo>
                    <a:pt x="409308" y="45466"/>
                  </a:lnTo>
                  <a:lnTo>
                    <a:pt x="518591" y="45466"/>
                  </a:lnTo>
                  <a:lnTo>
                    <a:pt x="518591" y="2159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4302" y="525399"/>
              <a:ext cx="624205" cy="120014"/>
            </a:xfrm>
            <a:custGeom>
              <a:avLst/>
              <a:gdLst/>
              <a:ahLst/>
              <a:cxnLst/>
              <a:rect l="l" t="t" r="r" b="b"/>
              <a:pathLst>
                <a:path w="624205" h="120015">
                  <a:moveTo>
                    <a:pt x="352882" y="5079"/>
                  </a:moveTo>
                  <a:lnTo>
                    <a:pt x="623633" y="5079"/>
                  </a:lnTo>
                  <a:lnTo>
                    <a:pt x="623633" y="119887"/>
                  </a:lnTo>
                  <a:lnTo>
                    <a:pt x="566064" y="119887"/>
                  </a:lnTo>
                  <a:lnTo>
                    <a:pt x="566064" y="54355"/>
                  </a:lnTo>
                  <a:lnTo>
                    <a:pt x="352882" y="54355"/>
                  </a:lnTo>
                  <a:lnTo>
                    <a:pt x="352882" y="5079"/>
                  </a:lnTo>
                  <a:close/>
                </a:path>
                <a:path w="624205" h="120015">
                  <a:moveTo>
                    <a:pt x="0" y="0"/>
                  </a:moveTo>
                  <a:lnTo>
                    <a:pt x="33020" y="0"/>
                  </a:lnTo>
                  <a:lnTo>
                    <a:pt x="46189" y="0"/>
                  </a:lnTo>
                  <a:lnTo>
                    <a:pt x="54521" y="1015"/>
                  </a:lnTo>
                  <a:lnTo>
                    <a:pt x="57988" y="3048"/>
                  </a:lnTo>
                  <a:lnTo>
                    <a:pt x="60883" y="5587"/>
                  </a:lnTo>
                  <a:lnTo>
                    <a:pt x="61442" y="9778"/>
                  </a:lnTo>
                  <a:lnTo>
                    <a:pt x="59702" y="15875"/>
                  </a:lnTo>
                  <a:lnTo>
                    <a:pt x="58902" y="18161"/>
                  </a:lnTo>
                  <a:lnTo>
                    <a:pt x="58381" y="19938"/>
                  </a:lnTo>
                  <a:lnTo>
                    <a:pt x="58153" y="21209"/>
                  </a:lnTo>
                  <a:lnTo>
                    <a:pt x="57759" y="23113"/>
                  </a:lnTo>
                  <a:lnTo>
                    <a:pt x="57569" y="25146"/>
                  </a:lnTo>
                  <a:lnTo>
                    <a:pt x="57569" y="27304"/>
                  </a:lnTo>
                  <a:lnTo>
                    <a:pt x="57569" y="61595"/>
                  </a:lnTo>
                  <a:lnTo>
                    <a:pt x="270395" y="61595"/>
                  </a:lnTo>
                  <a:lnTo>
                    <a:pt x="270395" y="111125"/>
                  </a:lnTo>
                  <a:lnTo>
                    <a:pt x="0" y="111125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3176" y="397129"/>
              <a:ext cx="190665" cy="12230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1972" y="400050"/>
              <a:ext cx="51435" cy="34925"/>
            </a:xfrm>
            <a:custGeom>
              <a:avLst/>
              <a:gdLst/>
              <a:ahLst/>
              <a:cxnLst/>
              <a:rect l="l" t="t" r="r" b="b"/>
              <a:pathLst>
                <a:path w="51434" h="34925">
                  <a:moveTo>
                    <a:pt x="1689" y="0"/>
                  </a:moveTo>
                  <a:lnTo>
                    <a:pt x="2095" y="3683"/>
                  </a:lnTo>
                  <a:lnTo>
                    <a:pt x="2260" y="7492"/>
                  </a:lnTo>
                  <a:lnTo>
                    <a:pt x="2260" y="11429"/>
                  </a:lnTo>
                  <a:lnTo>
                    <a:pt x="2260" y="19685"/>
                  </a:lnTo>
                  <a:lnTo>
                    <a:pt x="1549" y="27304"/>
                  </a:lnTo>
                  <a:lnTo>
                    <a:pt x="0" y="34416"/>
                  </a:lnTo>
                  <a:lnTo>
                    <a:pt x="51434" y="34416"/>
                  </a:lnTo>
                  <a:lnTo>
                    <a:pt x="51434" y="0"/>
                  </a:lnTo>
                  <a:lnTo>
                    <a:pt x="1689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803" y="361568"/>
              <a:ext cx="88379" cy="10096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4723" y="311784"/>
              <a:ext cx="659765" cy="247650"/>
            </a:xfrm>
            <a:custGeom>
              <a:avLst/>
              <a:gdLst/>
              <a:ahLst/>
              <a:cxnLst/>
              <a:rect l="l" t="t" r="r" b="b"/>
              <a:pathLst>
                <a:path w="659765" h="247650">
                  <a:moveTo>
                    <a:pt x="409308" y="2159"/>
                  </a:moveTo>
                  <a:lnTo>
                    <a:pt x="518591" y="2159"/>
                  </a:lnTo>
                  <a:lnTo>
                    <a:pt x="518591" y="45466"/>
                  </a:lnTo>
                  <a:lnTo>
                    <a:pt x="409308" y="45466"/>
                  </a:lnTo>
                  <a:lnTo>
                    <a:pt x="409308" y="2159"/>
                  </a:lnTo>
                  <a:close/>
                </a:path>
                <a:path w="659765" h="247650">
                  <a:moveTo>
                    <a:pt x="595287" y="0"/>
                  </a:moveTo>
                  <a:lnTo>
                    <a:pt x="629018" y="0"/>
                  </a:lnTo>
                  <a:lnTo>
                    <a:pt x="639093" y="234"/>
                  </a:lnTo>
                  <a:lnTo>
                    <a:pt x="659460" y="10287"/>
                  </a:lnTo>
                  <a:lnTo>
                    <a:pt x="656971" y="16256"/>
                  </a:lnTo>
                  <a:lnTo>
                    <a:pt x="655624" y="19558"/>
                  </a:lnTo>
                  <a:lnTo>
                    <a:pt x="654748" y="21844"/>
                  </a:lnTo>
                  <a:lnTo>
                    <a:pt x="654354" y="23114"/>
                  </a:lnTo>
                  <a:lnTo>
                    <a:pt x="653541" y="25273"/>
                  </a:lnTo>
                  <a:lnTo>
                    <a:pt x="653046" y="27178"/>
                  </a:lnTo>
                  <a:lnTo>
                    <a:pt x="652894" y="28829"/>
                  </a:lnTo>
                  <a:lnTo>
                    <a:pt x="652894" y="207899"/>
                  </a:lnTo>
                  <a:lnTo>
                    <a:pt x="595287" y="207899"/>
                  </a:lnTo>
                  <a:lnTo>
                    <a:pt x="595287" y="185547"/>
                  </a:lnTo>
                  <a:lnTo>
                    <a:pt x="559244" y="185547"/>
                  </a:lnTo>
                  <a:lnTo>
                    <a:pt x="559244" y="136398"/>
                  </a:lnTo>
                  <a:lnTo>
                    <a:pt x="595287" y="136398"/>
                  </a:lnTo>
                  <a:lnTo>
                    <a:pt x="595287" y="120269"/>
                  </a:lnTo>
                  <a:lnTo>
                    <a:pt x="559244" y="120269"/>
                  </a:lnTo>
                  <a:lnTo>
                    <a:pt x="559244" y="90932"/>
                  </a:lnTo>
                  <a:lnTo>
                    <a:pt x="357974" y="90932"/>
                  </a:lnTo>
                  <a:lnTo>
                    <a:pt x="357974" y="47625"/>
                  </a:lnTo>
                  <a:lnTo>
                    <a:pt x="569252" y="47625"/>
                  </a:lnTo>
                  <a:lnTo>
                    <a:pt x="569252" y="71120"/>
                  </a:lnTo>
                  <a:lnTo>
                    <a:pt x="595287" y="71120"/>
                  </a:lnTo>
                  <a:lnTo>
                    <a:pt x="595287" y="0"/>
                  </a:lnTo>
                  <a:close/>
                </a:path>
                <a:path w="659765" h="247650">
                  <a:moveTo>
                    <a:pt x="238683" y="0"/>
                  </a:moveTo>
                  <a:lnTo>
                    <a:pt x="272389" y="0"/>
                  </a:lnTo>
                  <a:lnTo>
                    <a:pt x="282457" y="216"/>
                  </a:lnTo>
                  <a:lnTo>
                    <a:pt x="302818" y="10160"/>
                  </a:lnTo>
                  <a:lnTo>
                    <a:pt x="300329" y="16129"/>
                  </a:lnTo>
                  <a:lnTo>
                    <a:pt x="298970" y="19431"/>
                  </a:lnTo>
                  <a:lnTo>
                    <a:pt x="298107" y="21717"/>
                  </a:lnTo>
                  <a:lnTo>
                    <a:pt x="297713" y="22987"/>
                  </a:lnTo>
                  <a:lnTo>
                    <a:pt x="296887" y="25273"/>
                  </a:lnTo>
                  <a:lnTo>
                    <a:pt x="296405" y="27178"/>
                  </a:lnTo>
                  <a:lnTo>
                    <a:pt x="296240" y="28701"/>
                  </a:lnTo>
                  <a:lnTo>
                    <a:pt x="296240" y="247269"/>
                  </a:lnTo>
                  <a:lnTo>
                    <a:pt x="238683" y="247269"/>
                  </a:lnTo>
                  <a:lnTo>
                    <a:pt x="238683" y="170815"/>
                  </a:lnTo>
                  <a:lnTo>
                    <a:pt x="183934" y="170815"/>
                  </a:lnTo>
                  <a:lnTo>
                    <a:pt x="183934" y="134747"/>
                  </a:lnTo>
                  <a:lnTo>
                    <a:pt x="153064" y="174283"/>
                  </a:lnTo>
                  <a:lnTo>
                    <a:pt x="116644" y="189714"/>
                  </a:lnTo>
                  <a:lnTo>
                    <a:pt x="94576" y="191643"/>
                  </a:lnTo>
                  <a:lnTo>
                    <a:pt x="72799" y="189906"/>
                  </a:lnTo>
                  <a:lnTo>
                    <a:pt x="36994" y="176051"/>
                  </a:lnTo>
                  <a:lnTo>
                    <a:pt x="5737" y="135397"/>
                  </a:lnTo>
                  <a:lnTo>
                    <a:pt x="0" y="99695"/>
                  </a:lnTo>
                  <a:lnTo>
                    <a:pt x="1381" y="81214"/>
                  </a:lnTo>
                  <a:lnTo>
                    <a:pt x="22098" y="38226"/>
                  </a:lnTo>
                  <a:lnTo>
                    <a:pt x="53446" y="15763"/>
                  </a:lnTo>
                  <a:lnTo>
                    <a:pt x="94576" y="8255"/>
                  </a:lnTo>
                  <a:lnTo>
                    <a:pt x="116617" y="10324"/>
                  </a:lnTo>
                  <a:lnTo>
                    <a:pt x="136105" y="16525"/>
                  </a:lnTo>
                  <a:lnTo>
                    <a:pt x="153041" y="26846"/>
                  </a:lnTo>
                  <a:lnTo>
                    <a:pt x="167424" y="41275"/>
                  </a:lnTo>
                  <a:lnTo>
                    <a:pt x="172579" y="46420"/>
                  </a:lnTo>
                  <a:lnTo>
                    <a:pt x="177050" y="52149"/>
                  </a:lnTo>
                  <a:lnTo>
                    <a:pt x="180836" y="58473"/>
                  </a:lnTo>
                  <a:lnTo>
                    <a:pt x="183934" y="65405"/>
                  </a:lnTo>
                  <a:lnTo>
                    <a:pt x="183934" y="39750"/>
                  </a:lnTo>
                  <a:lnTo>
                    <a:pt x="238683" y="39750"/>
                  </a:lnTo>
                  <a:lnTo>
                    <a:pt x="238683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56" y="132587"/>
              <a:ext cx="1143000" cy="74980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3352" y="311784"/>
              <a:ext cx="682625" cy="333375"/>
            </a:xfrm>
            <a:custGeom>
              <a:avLst/>
              <a:gdLst/>
              <a:ahLst/>
              <a:cxnLst/>
              <a:rect l="l" t="t" r="r" b="b"/>
              <a:pathLst>
                <a:path w="682625" h="333375">
                  <a:moveTo>
                    <a:pt x="115328" y="101346"/>
                  </a:moveTo>
                  <a:lnTo>
                    <a:pt x="69330" y="108311"/>
                  </a:lnTo>
                  <a:lnTo>
                    <a:pt x="33777" y="133810"/>
                  </a:lnTo>
                  <a:lnTo>
                    <a:pt x="26187" y="161671"/>
                  </a:lnTo>
                  <a:lnTo>
                    <a:pt x="27324" y="172593"/>
                  </a:lnTo>
                  <a:lnTo>
                    <a:pt x="54365" y="207490"/>
                  </a:lnTo>
                  <a:lnTo>
                    <a:pt x="86029" y="218313"/>
                  </a:lnTo>
                  <a:lnTo>
                    <a:pt x="86029" y="243078"/>
                  </a:lnTo>
                  <a:lnTo>
                    <a:pt x="77166" y="243601"/>
                  </a:lnTo>
                  <a:lnTo>
                    <a:pt x="67170" y="244030"/>
                  </a:lnTo>
                  <a:lnTo>
                    <a:pt x="24236" y="245062"/>
                  </a:lnTo>
                  <a:lnTo>
                    <a:pt x="0" y="245237"/>
                  </a:lnTo>
                  <a:lnTo>
                    <a:pt x="7594" y="285369"/>
                  </a:lnTo>
                  <a:lnTo>
                    <a:pt x="9639" y="290703"/>
                  </a:lnTo>
                  <a:lnTo>
                    <a:pt x="12192" y="293751"/>
                  </a:lnTo>
                  <a:lnTo>
                    <a:pt x="15252" y="294767"/>
                  </a:lnTo>
                  <a:lnTo>
                    <a:pt x="17297" y="295402"/>
                  </a:lnTo>
                  <a:lnTo>
                    <a:pt x="20751" y="295148"/>
                  </a:lnTo>
                  <a:lnTo>
                    <a:pt x="25615" y="294005"/>
                  </a:lnTo>
                  <a:lnTo>
                    <a:pt x="29641" y="292989"/>
                  </a:lnTo>
                  <a:lnTo>
                    <a:pt x="31864" y="292354"/>
                  </a:lnTo>
                  <a:lnTo>
                    <a:pt x="32296" y="291973"/>
                  </a:lnTo>
                  <a:lnTo>
                    <a:pt x="38176" y="291211"/>
                  </a:lnTo>
                  <a:lnTo>
                    <a:pt x="43268" y="290957"/>
                  </a:lnTo>
                  <a:lnTo>
                    <a:pt x="47574" y="290957"/>
                  </a:lnTo>
                  <a:lnTo>
                    <a:pt x="115265" y="286131"/>
                  </a:lnTo>
                  <a:lnTo>
                    <a:pt x="175412" y="282448"/>
                  </a:lnTo>
                  <a:lnTo>
                    <a:pt x="236791" y="278003"/>
                  </a:lnTo>
                  <a:lnTo>
                    <a:pt x="235216" y="267589"/>
                  </a:lnTo>
                  <a:lnTo>
                    <a:pt x="229872" y="241173"/>
                  </a:lnTo>
                  <a:lnTo>
                    <a:pt x="143624" y="241173"/>
                  </a:lnTo>
                  <a:lnTo>
                    <a:pt x="143624" y="218313"/>
                  </a:lnTo>
                  <a:lnTo>
                    <a:pt x="184238" y="202184"/>
                  </a:lnTo>
                  <a:lnTo>
                    <a:pt x="200228" y="181991"/>
                  </a:lnTo>
                  <a:lnTo>
                    <a:pt x="115328" y="181991"/>
                  </a:lnTo>
                  <a:lnTo>
                    <a:pt x="107361" y="181610"/>
                  </a:lnTo>
                  <a:lnTo>
                    <a:pt x="83451" y="167767"/>
                  </a:lnTo>
                  <a:lnTo>
                    <a:pt x="83451" y="155067"/>
                  </a:lnTo>
                  <a:lnTo>
                    <a:pt x="86169" y="149606"/>
                  </a:lnTo>
                  <a:lnTo>
                    <a:pt x="91605" y="145161"/>
                  </a:lnTo>
                  <a:lnTo>
                    <a:pt x="95834" y="142367"/>
                  </a:lnTo>
                  <a:lnTo>
                    <a:pt x="103746" y="140970"/>
                  </a:lnTo>
                  <a:lnTo>
                    <a:pt x="199927" y="140970"/>
                  </a:lnTo>
                  <a:lnTo>
                    <a:pt x="196738" y="133858"/>
                  </a:lnTo>
                  <a:lnTo>
                    <a:pt x="160884" y="108311"/>
                  </a:lnTo>
                  <a:lnTo>
                    <a:pt x="131795" y="102127"/>
                  </a:lnTo>
                  <a:lnTo>
                    <a:pt x="115328" y="101346"/>
                  </a:lnTo>
                  <a:close/>
                </a:path>
                <a:path w="682625" h="333375">
                  <a:moveTo>
                    <a:pt x="228561" y="234696"/>
                  </a:moveTo>
                  <a:lnTo>
                    <a:pt x="219798" y="235386"/>
                  </a:lnTo>
                  <a:lnTo>
                    <a:pt x="185394" y="237744"/>
                  </a:lnTo>
                  <a:lnTo>
                    <a:pt x="143624" y="241173"/>
                  </a:lnTo>
                  <a:lnTo>
                    <a:pt x="229872" y="241173"/>
                  </a:lnTo>
                  <a:lnTo>
                    <a:pt x="228561" y="234696"/>
                  </a:lnTo>
                  <a:close/>
                </a:path>
                <a:path w="682625" h="333375">
                  <a:moveTo>
                    <a:pt x="199927" y="140970"/>
                  </a:moveTo>
                  <a:lnTo>
                    <a:pt x="115328" y="140970"/>
                  </a:lnTo>
                  <a:lnTo>
                    <a:pt x="123201" y="141329"/>
                  </a:lnTo>
                  <a:lnTo>
                    <a:pt x="129959" y="142414"/>
                  </a:lnTo>
                  <a:lnTo>
                    <a:pt x="135602" y="144238"/>
                  </a:lnTo>
                  <a:lnTo>
                    <a:pt x="140131" y="146812"/>
                  </a:lnTo>
                  <a:lnTo>
                    <a:pt x="144856" y="150114"/>
                  </a:lnTo>
                  <a:lnTo>
                    <a:pt x="147231" y="155067"/>
                  </a:lnTo>
                  <a:lnTo>
                    <a:pt x="147231" y="167767"/>
                  </a:lnTo>
                  <a:lnTo>
                    <a:pt x="144678" y="172593"/>
                  </a:lnTo>
                  <a:lnTo>
                    <a:pt x="139585" y="176276"/>
                  </a:lnTo>
                  <a:lnTo>
                    <a:pt x="134645" y="180086"/>
                  </a:lnTo>
                  <a:lnTo>
                    <a:pt x="126555" y="181991"/>
                  </a:lnTo>
                  <a:lnTo>
                    <a:pt x="200228" y="181991"/>
                  </a:lnTo>
                  <a:lnTo>
                    <a:pt x="203218" y="173555"/>
                  </a:lnTo>
                  <a:lnTo>
                    <a:pt x="204482" y="161671"/>
                  </a:lnTo>
                  <a:lnTo>
                    <a:pt x="202546" y="146812"/>
                  </a:lnTo>
                  <a:lnTo>
                    <a:pt x="199927" y="140970"/>
                  </a:lnTo>
                  <a:close/>
                </a:path>
                <a:path w="682625" h="333375">
                  <a:moveTo>
                    <a:pt x="223189" y="55499"/>
                  </a:moveTo>
                  <a:lnTo>
                    <a:pt x="5791" y="55499"/>
                  </a:lnTo>
                  <a:lnTo>
                    <a:pt x="5791" y="101219"/>
                  </a:lnTo>
                  <a:lnTo>
                    <a:pt x="223189" y="101219"/>
                  </a:lnTo>
                  <a:lnTo>
                    <a:pt x="223189" y="55499"/>
                  </a:lnTo>
                  <a:close/>
                </a:path>
                <a:path w="682625" h="333375">
                  <a:moveTo>
                    <a:pt x="458685" y="19812"/>
                  </a:moveTo>
                  <a:lnTo>
                    <a:pt x="426669" y="19812"/>
                  </a:lnTo>
                  <a:lnTo>
                    <a:pt x="425271" y="60461"/>
                  </a:lnTo>
                  <a:lnTo>
                    <a:pt x="421078" y="97456"/>
                  </a:lnTo>
                  <a:lnTo>
                    <a:pt x="404304" y="160528"/>
                  </a:lnTo>
                  <a:lnTo>
                    <a:pt x="375891" y="212042"/>
                  </a:lnTo>
                  <a:lnTo>
                    <a:pt x="337248" y="251841"/>
                  </a:lnTo>
                  <a:lnTo>
                    <a:pt x="342398" y="256246"/>
                  </a:lnTo>
                  <a:lnTo>
                    <a:pt x="347676" y="260699"/>
                  </a:lnTo>
                  <a:lnTo>
                    <a:pt x="353080" y="265199"/>
                  </a:lnTo>
                  <a:lnTo>
                    <a:pt x="358609" y="269748"/>
                  </a:lnTo>
                  <a:lnTo>
                    <a:pt x="363741" y="273772"/>
                  </a:lnTo>
                  <a:lnTo>
                    <a:pt x="368833" y="277844"/>
                  </a:lnTo>
                  <a:lnTo>
                    <a:pt x="373886" y="281963"/>
                  </a:lnTo>
                  <a:lnTo>
                    <a:pt x="378904" y="286131"/>
                  </a:lnTo>
                  <a:lnTo>
                    <a:pt x="392813" y="274798"/>
                  </a:lnTo>
                  <a:lnTo>
                    <a:pt x="417855" y="245893"/>
                  </a:lnTo>
                  <a:lnTo>
                    <a:pt x="442804" y="199596"/>
                  </a:lnTo>
                  <a:lnTo>
                    <a:pt x="449681" y="173609"/>
                  </a:lnTo>
                  <a:lnTo>
                    <a:pt x="501553" y="173609"/>
                  </a:lnTo>
                  <a:lnTo>
                    <a:pt x="493401" y="157630"/>
                  </a:lnTo>
                  <a:lnTo>
                    <a:pt x="485495" y="137128"/>
                  </a:lnTo>
                  <a:lnTo>
                    <a:pt x="480752" y="117816"/>
                  </a:lnTo>
                  <a:lnTo>
                    <a:pt x="479171" y="99695"/>
                  </a:lnTo>
                  <a:lnTo>
                    <a:pt x="479237" y="81454"/>
                  </a:lnTo>
                  <a:lnTo>
                    <a:pt x="482155" y="48895"/>
                  </a:lnTo>
                  <a:lnTo>
                    <a:pt x="482358" y="47117"/>
                  </a:lnTo>
                  <a:lnTo>
                    <a:pt x="482841" y="45339"/>
                  </a:lnTo>
                  <a:lnTo>
                    <a:pt x="483590" y="43688"/>
                  </a:lnTo>
                  <a:lnTo>
                    <a:pt x="484022" y="42545"/>
                  </a:lnTo>
                  <a:lnTo>
                    <a:pt x="484797" y="40894"/>
                  </a:lnTo>
                  <a:lnTo>
                    <a:pt x="485889" y="38735"/>
                  </a:lnTo>
                  <a:lnTo>
                    <a:pt x="488886" y="31750"/>
                  </a:lnTo>
                  <a:lnTo>
                    <a:pt x="468918" y="20125"/>
                  </a:lnTo>
                  <a:lnTo>
                    <a:pt x="458685" y="19812"/>
                  </a:lnTo>
                  <a:close/>
                </a:path>
                <a:path w="682625" h="333375">
                  <a:moveTo>
                    <a:pt x="501553" y="173609"/>
                  </a:moveTo>
                  <a:lnTo>
                    <a:pt x="449681" y="173609"/>
                  </a:lnTo>
                  <a:lnTo>
                    <a:pt x="451829" y="185088"/>
                  </a:lnTo>
                  <a:lnTo>
                    <a:pt x="474091" y="230505"/>
                  </a:lnTo>
                  <a:lnTo>
                    <a:pt x="498779" y="263366"/>
                  </a:lnTo>
                  <a:lnTo>
                    <a:pt x="524344" y="285750"/>
                  </a:lnTo>
                  <a:lnTo>
                    <a:pt x="530339" y="279527"/>
                  </a:lnTo>
                  <a:lnTo>
                    <a:pt x="535508" y="273304"/>
                  </a:lnTo>
                  <a:lnTo>
                    <a:pt x="539889" y="267081"/>
                  </a:lnTo>
                  <a:lnTo>
                    <a:pt x="547571" y="261891"/>
                  </a:lnTo>
                  <a:lnTo>
                    <a:pt x="554632" y="256809"/>
                  </a:lnTo>
                  <a:lnTo>
                    <a:pt x="561079" y="251841"/>
                  </a:lnTo>
                  <a:lnTo>
                    <a:pt x="566889" y="247015"/>
                  </a:lnTo>
                  <a:lnTo>
                    <a:pt x="549608" y="234938"/>
                  </a:lnTo>
                  <a:lnTo>
                    <a:pt x="533446" y="219646"/>
                  </a:lnTo>
                  <a:lnTo>
                    <a:pt x="518399" y="201116"/>
                  </a:lnTo>
                  <a:lnTo>
                    <a:pt x="504469" y="179324"/>
                  </a:lnTo>
                  <a:lnTo>
                    <a:pt x="501553" y="173609"/>
                  </a:lnTo>
                  <a:close/>
                </a:path>
                <a:path w="682625" h="333375">
                  <a:moveTo>
                    <a:pt x="174904" y="5207"/>
                  </a:moveTo>
                  <a:lnTo>
                    <a:pt x="60528" y="5207"/>
                  </a:lnTo>
                  <a:lnTo>
                    <a:pt x="60528" y="50546"/>
                  </a:lnTo>
                  <a:lnTo>
                    <a:pt x="174904" y="50546"/>
                  </a:lnTo>
                  <a:lnTo>
                    <a:pt x="174904" y="5207"/>
                  </a:lnTo>
                  <a:close/>
                </a:path>
                <a:path w="682625" h="333375">
                  <a:moveTo>
                    <a:pt x="613422" y="0"/>
                  </a:moveTo>
                  <a:lnTo>
                    <a:pt x="581761" y="0"/>
                  </a:lnTo>
                  <a:lnTo>
                    <a:pt x="581761" y="333375"/>
                  </a:lnTo>
                  <a:lnTo>
                    <a:pt x="639318" y="333375"/>
                  </a:lnTo>
                  <a:lnTo>
                    <a:pt x="639318" y="193675"/>
                  </a:lnTo>
                  <a:lnTo>
                    <a:pt x="682498" y="193675"/>
                  </a:lnTo>
                  <a:lnTo>
                    <a:pt x="682498" y="142494"/>
                  </a:lnTo>
                  <a:lnTo>
                    <a:pt x="639318" y="142494"/>
                  </a:lnTo>
                  <a:lnTo>
                    <a:pt x="639318" y="28829"/>
                  </a:lnTo>
                  <a:lnTo>
                    <a:pt x="639622" y="25781"/>
                  </a:lnTo>
                  <a:lnTo>
                    <a:pt x="640219" y="22987"/>
                  </a:lnTo>
                  <a:lnTo>
                    <a:pt x="641718" y="19050"/>
                  </a:lnTo>
                  <a:lnTo>
                    <a:pt x="642962" y="15494"/>
                  </a:lnTo>
                  <a:lnTo>
                    <a:pt x="645071" y="9271"/>
                  </a:lnTo>
                  <a:lnTo>
                    <a:pt x="644436" y="5080"/>
                  </a:lnTo>
                  <a:lnTo>
                    <a:pt x="641057" y="2921"/>
                  </a:lnTo>
                  <a:lnTo>
                    <a:pt x="637364" y="1660"/>
                  </a:lnTo>
                  <a:lnTo>
                    <a:pt x="631526" y="746"/>
                  </a:lnTo>
                  <a:lnTo>
                    <a:pt x="623544" y="188"/>
                  </a:lnTo>
                  <a:lnTo>
                    <a:pt x="613422" y="0"/>
                  </a:lnTo>
                  <a:close/>
                </a:path>
                <a:path w="682625" h="333375">
                  <a:moveTo>
                    <a:pt x="286791" y="0"/>
                  </a:moveTo>
                  <a:lnTo>
                    <a:pt x="240042" y="0"/>
                  </a:lnTo>
                  <a:lnTo>
                    <a:pt x="240042" y="333375"/>
                  </a:lnTo>
                  <a:lnTo>
                    <a:pt x="297649" y="333375"/>
                  </a:lnTo>
                  <a:lnTo>
                    <a:pt x="297649" y="23875"/>
                  </a:lnTo>
                  <a:lnTo>
                    <a:pt x="297967" y="21336"/>
                  </a:lnTo>
                  <a:lnTo>
                    <a:pt x="298602" y="18796"/>
                  </a:lnTo>
                  <a:lnTo>
                    <a:pt x="298818" y="17525"/>
                  </a:lnTo>
                  <a:lnTo>
                    <a:pt x="299300" y="15875"/>
                  </a:lnTo>
                  <a:lnTo>
                    <a:pt x="300075" y="13716"/>
                  </a:lnTo>
                  <a:lnTo>
                    <a:pt x="301853" y="7874"/>
                  </a:lnTo>
                  <a:lnTo>
                    <a:pt x="301129" y="4064"/>
                  </a:lnTo>
                  <a:lnTo>
                    <a:pt x="297878" y="2159"/>
                  </a:lnTo>
                  <a:lnTo>
                    <a:pt x="294830" y="762"/>
                  </a:lnTo>
                  <a:lnTo>
                    <a:pt x="286791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494" y="360425"/>
              <a:ext cx="250507" cy="2536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880" y="311784"/>
              <a:ext cx="622300" cy="333375"/>
            </a:xfrm>
            <a:custGeom>
              <a:avLst/>
              <a:gdLst/>
              <a:ahLst/>
              <a:cxnLst/>
              <a:rect l="l" t="t" r="r" b="b"/>
              <a:pathLst>
                <a:path w="622300" h="333375">
                  <a:moveTo>
                    <a:pt x="366141" y="19812"/>
                  </a:moveTo>
                  <a:lnTo>
                    <a:pt x="398157" y="19812"/>
                  </a:lnTo>
                  <a:lnTo>
                    <a:pt x="408389" y="20125"/>
                  </a:lnTo>
                  <a:lnTo>
                    <a:pt x="416588" y="21082"/>
                  </a:lnTo>
                  <a:lnTo>
                    <a:pt x="422753" y="22705"/>
                  </a:lnTo>
                  <a:lnTo>
                    <a:pt x="426885" y="25019"/>
                  </a:lnTo>
                  <a:lnTo>
                    <a:pt x="428866" y="27178"/>
                  </a:lnTo>
                  <a:lnTo>
                    <a:pt x="428358" y="31750"/>
                  </a:lnTo>
                  <a:lnTo>
                    <a:pt x="425361" y="38735"/>
                  </a:lnTo>
                  <a:lnTo>
                    <a:pt x="424268" y="40894"/>
                  </a:lnTo>
                  <a:lnTo>
                    <a:pt x="423494" y="42545"/>
                  </a:lnTo>
                  <a:lnTo>
                    <a:pt x="423062" y="43688"/>
                  </a:lnTo>
                  <a:lnTo>
                    <a:pt x="422313" y="45339"/>
                  </a:lnTo>
                  <a:lnTo>
                    <a:pt x="421830" y="47117"/>
                  </a:lnTo>
                  <a:lnTo>
                    <a:pt x="421627" y="48895"/>
                  </a:lnTo>
                  <a:lnTo>
                    <a:pt x="420268" y="53975"/>
                  </a:lnTo>
                  <a:lnTo>
                    <a:pt x="419353" y="60706"/>
                  </a:lnTo>
                  <a:lnTo>
                    <a:pt x="418642" y="99695"/>
                  </a:lnTo>
                  <a:lnTo>
                    <a:pt x="420223" y="117816"/>
                  </a:lnTo>
                  <a:lnTo>
                    <a:pt x="432873" y="157630"/>
                  </a:lnTo>
                  <a:lnTo>
                    <a:pt x="457871" y="201116"/>
                  </a:lnTo>
                  <a:lnTo>
                    <a:pt x="489080" y="234938"/>
                  </a:lnTo>
                  <a:lnTo>
                    <a:pt x="506361" y="247015"/>
                  </a:lnTo>
                  <a:lnTo>
                    <a:pt x="500544" y="251846"/>
                  </a:lnTo>
                  <a:lnTo>
                    <a:pt x="494104" y="256809"/>
                  </a:lnTo>
                  <a:lnTo>
                    <a:pt x="487043" y="261891"/>
                  </a:lnTo>
                  <a:lnTo>
                    <a:pt x="479361" y="267081"/>
                  </a:lnTo>
                  <a:lnTo>
                    <a:pt x="474980" y="273304"/>
                  </a:lnTo>
                  <a:lnTo>
                    <a:pt x="469811" y="279527"/>
                  </a:lnTo>
                  <a:lnTo>
                    <a:pt x="463816" y="285750"/>
                  </a:lnTo>
                  <a:lnTo>
                    <a:pt x="450924" y="275867"/>
                  </a:lnTo>
                  <a:lnTo>
                    <a:pt x="413562" y="230505"/>
                  </a:lnTo>
                  <a:lnTo>
                    <a:pt x="391301" y="185088"/>
                  </a:lnTo>
                  <a:lnTo>
                    <a:pt x="389153" y="173609"/>
                  </a:lnTo>
                  <a:lnTo>
                    <a:pt x="386581" y="186251"/>
                  </a:lnTo>
                  <a:lnTo>
                    <a:pt x="368465" y="228346"/>
                  </a:lnTo>
                  <a:lnTo>
                    <a:pt x="345268" y="261381"/>
                  </a:lnTo>
                  <a:lnTo>
                    <a:pt x="318376" y="286131"/>
                  </a:lnTo>
                  <a:lnTo>
                    <a:pt x="313358" y="281963"/>
                  </a:lnTo>
                  <a:lnTo>
                    <a:pt x="308305" y="277844"/>
                  </a:lnTo>
                  <a:lnTo>
                    <a:pt x="303213" y="273772"/>
                  </a:lnTo>
                  <a:lnTo>
                    <a:pt x="298081" y="269748"/>
                  </a:lnTo>
                  <a:lnTo>
                    <a:pt x="292552" y="265199"/>
                  </a:lnTo>
                  <a:lnTo>
                    <a:pt x="287148" y="260699"/>
                  </a:lnTo>
                  <a:lnTo>
                    <a:pt x="281870" y="256246"/>
                  </a:lnTo>
                  <a:lnTo>
                    <a:pt x="276720" y="251841"/>
                  </a:lnTo>
                  <a:lnTo>
                    <a:pt x="297320" y="233412"/>
                  </a:lnTo>
                  <a:lnTo>
                    <a:pt x="315363" y="212042"/>
                  </a:lnTo>
                  <a:lnTo>
                    <a:pt x="343776" y="160528"/>
                  </a:lnTo>
                  <a:lnTo>
                    <a:pt x="360549" y="97456"/>
                  </a:lnTo>
                  <a:lnTo>
                    <a:pt x="364743" y="60461"/>
                  </a:lnTo>
                  <a:lnTo>
                    <a:pt x="366141" y="19812"/>
                  </a:lnTo>
                  <a:close/>
                </a:path>
                <a:path w="622300" h="333375">
                  <a:moveTo>
                    <a:pt x="0" y="5207"/>
                  </a:moveTo>
                  <a:lnTo>
                    <a:pt x="114376" y="5207"/>
                  </a:lnTo>
                  <a:lnTo>
                    <a:pt x="114376" y="50546"/>
                  </a:lnTo>
                  <a:lnTo>
                    <a:pt x="0" y="50546"/>
                  </a:lnTo>
                  <a:lnTo>
                    <a:pt x="0" y="5207"/>
                  </a:lnTo>
                  <a:close/>
                </a:path>
                <a:path w="622300" h="333375">
                  <a:moveTo>
                    <a:pt x="521233" y="0"/>
                  </a:moveTo>
                  <a:lnTo>
                    <a:pt x="552894" y="0"/>
                  </a:lnTo>
                  <a:lnTo>
                    <a:pt x="563016" y="188"/>
                  </a:lnTo>
                  <a:lnTo>
                    <a:pt x="584542" y="9271"/>
                  </a:lnTo>
                  <a:lnTo>
                    <a:pt x="582434" y="15494"/>
                  </a:lnTo>
                  <a:lnTo>
                    <a:pt x="581190" y="19050"/>
                  </a:lnTo>
                  <a:lnTo>
                    <a:pt x="580275" y="21463"/>
                  </a:lnTo>
                  <a:lnTo>
                    <a:pt x="579691" y="22987"/>
                  </a:lnTo>
                  <a:lnTo>
                    <a:pt x="579094" y="25781"/>
                  </a:lnTo>
                  <a:lnTo>
                    <a:pt x="578789" y="28829"/>
                  </a:lnTo>
                  <a:lnTo>
                    <a:pt x="578789" y="32131"/>
                  </a:lnTo>
                  <a:lnTo>
                    <a:pt x="578789" y="142494"/>
                  </a:lnTo>
                  <a:lnTo>
                    <a:pt x="621969" y="142494"/>
                  </a:lnTo>
                  <a:lnTo>
                    <a:pt x="621969" y="193675"/>
                  </a:lnTo>
                  <a:lnTo>
                    <a:pt x="578789" y="193675"/>
                  </a:lnTo>
                  <a:lnTo>
                    <a:pt x="578789" y="333375"/>
                  </a:lnTo>
                  <a:lnTo>
                    <a:pt x="521233" y="333375"/>
                  </a:lnTo>
                  <a:lnTo>
                    <a:pt x="521233" y="0"/>
                  </a:lnTo>
                  <a:close/>
                </a:path>
                <a:path w="622300" h="333375">
                  <a:moveTo>
                    <a:pt x="179514" y="0"/>
                  </a:moveTo>
                  <a:lnTo>
                    <a:pt x="213245" y="0"/>
                  </a:lnTo>
                  <a:lnTo>
                    <a:pt x="226263" y="0"/>
                  </a:lnTo>
                  <a:lnTo>
                    <a:pt x="234302" y="762"/>
                  </a:lnTo>
                  <a:lnTo>
                    <a:pt x="237350" y="2159"/>
                  </a:lnTo>
                  <a:lnTo>
                    <a:pt x="240601" y="4064"/>
                  </a:lnTo>
                  <a:lnTo>
                    <a:pt x="241325" y="7874"/>
                  </a:lnTo>
                  <a:lnTo>
                    <a:pt x="239547" y="13716"/>
                  </a:lnTo>
                  <a:lnTo>
                    <a:pt x="238772" y="15875"/>
                  </a:lnTo>
                  <a:lnTo>
                    <a:pt x="238290" y="17525"/>
                  </a:lnTo>
                  <a:lnTo>
                    <a:pt x="238074" y="18796"/>
                  </a:lnTo>
                  <a:lnTo>
                    <a:pt x="237439" y="21336"/>
                  </a:lnTo>
                  <a:lnTo>
                    <a:pt x="237121" y="23875"/>
                  </a:lnTo>
                  <a:lnTo>
                    <a:pt x="237121" y="26289"/>
                  </a:lnTo>
                  <a:lnTo>
                    <a:pt x="237121" y="333375"/>
                  </a:lnTo>
                  <a:lnTo>
                    <a:pt x="179514" y="333375"/>
                  </a:lnTo>
                  <a:lnTo>
                    <a:pt x="179514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56" y="132587"/>
              <a:ext cx="1143000" cy="749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26502" y="311784"/>
              <a:ext cx="1047115" cy="334010"/>
            </a:xfrm>
            <a:custGeom>
              <a:avLst/>
              <a:gdLst/>
              <a:ahLst/>
              <a:cxnLst/>
              <a:rect l="l" t="t" r="r" b="b"/>
              <a:pathLst>
                <a:path w="1047114" h="334009">
                  <a:moveTo>
                    <a:pt x="664705" y="204851"/>
                  </a:moveTo>
                  <a:lnTo>
                    <a:pt x="394322" y="204851"/>
                  </a:lnTo>
                  <a:lnTo>
                    <a:pt x="394322" y="254000"/>
                  </a:lnTo>
                  <a:lnTo>
                    <a:pt x="607174" y="254000"/>
                  </a:lnTo>
                  <a:lnTo>
                    <a:pt x="607174" y="333629"/>
                  </a:lnTo>
                  <a:lnTo>
                    <a:pt x="664705" y="333629"/>
                  </a:lnTo>
                  <a:lnTo>
                    <a:pt x="664705" y="204851"/>
                  </a:lnTo>
                  <a:close/>
                </a:path>
                <a:path w="1047114" h="334009">
                  <a:moveTo>
                    <a:pt x="1046975" y="243459"/>
                  </a:moveTo>
                  <a:lnTo>
                    <a:pt x="713346" y="243459"/>
                  </a:lnTo>
                  <a:lnTo>
                    <a:pt x="713346" y="294005"/>
                  </a:lnTo>
                  <a:lnTo>
                    <a:pt x="1046975" y="294005"/>
                  </a:lnTo>
                  <a:lnTo>
                    <a:pt x="1046975" y="243459"/>
                  </a:lnTo>
                  <a:close/>
                </a:path>
                <a:path w="1047114" h="334009">
                  <a:moveTo>
                    <a:pt x="878954" y="181991"/>
                  </a:moveTo>
                  <a:lnTo>
                    <a:pt x="847585" y="181991"/>
                  </a:lnTo>
                  <a:lnTo>
                    <a:pt x="847585" y="243459"/>
                  </a:lnTo>
                  <a:lnTo>
                    <a:pt x="904862" y="243459"/>
                  </a:lnTo>
                  <a:lnTo>
                    <a:pt x="904862" y="209550"/>
                  </a:lnTo>
                  <a:lnTo>
                    <a:pt x="905116" y="207010"/>
                  </a:lnTo>
                  <a:lnTo>
                    <a:pt x="905751" y="204597"/>
                  </a:lnTo>
                  <a:lnTo>
                    <a:pt x="906132" y="202946"/>
                  </a:lnTo>
                  <a:lnTo>
                    <a:pt x="907402" y="199390"/>
                  </a:lnTo>
                  <a:lnTo>
                    <a:pt x="909815" y="192278"/>
                  </a:lnTo>
                  <a:lnTo>
                    <a:pt x="909434" y="187452"/>
                  </a:lnTo>
                  <a:lnTo>
                    <a:pt x="906640" y="185039"/>
                  </a:lnTo>
                  <a:lnTo>
                    <a:pt x="902760" y="183705"/>
                  </a:lnTo>
                  <a:lnTo>
                    <a:pt x="896845" y="182753"/>
                  </a:lnTo>
                  <a:lnTo>
                    <a:pt x="888905" y="182181"/>
                  </a:lnTo>
                  <a:lnTo>
                    <a:pt x="878954" y="181991"/>
                  </a:lnTo>
                  <a:close/>
                </a:path>
                <a:path w="1047114" h="334009">
                  <a:moveTo>
                    <a:pt x="333616" y="243459"/>
                  </a:moveTo>
                  <a:lnTo>
                    <a:pt x="0" y="243459"/>
                  </a:lnTo>
                  <a:lnTo>
                    <a:pt x="0" y="294005"/>
                  </a:lnTo>
                  <a:lnTo>
                    <a:pt x="333616" y="294005"/>
                  </a:lnTo>
                  <a:lnTo>
                    <a:pt x="333616" y="243459"/>
                  </a:lnTo>
                  <a:close/>
                </a:path>
                <a:path w="1047114" h="334009">
                  <a:moveTo>
                    <a:pt x="162928" y="164338"/>
                  </a:moveTo>
                  <a:lnTo>
                    <a:pt x="131241" y="164338"/>
                  </a:lnTo>
                  <a:lnTo>
                    <a:pt x="131241" y="243459"/>
                  </a:lnTo>
                  <a:lnTo>
                    <a:pt x="188836" y="243459"/>
                  </a:lnTo>
                  <a:lnTo>
                    <a:pt x="188863" y="192230"/>
                  </a:lnTo>
                  <a:lnTo>
                    <a:pt x="189090" y="189738"/>
                  </a:lnTo>
                  <a:lnTo>
                    <a:pt x="190106" y="185293"/>
                  </a:lnTo>
                  <a:lnTo>
                    <a:pt x="191757" y="180848"/>
                  </a:lnTo>
                  <a:lnTo>
                    <a:pt x="194043" y="174244"/>
                  </a:lnTo>
                  <a:lnTo>
                    <a:pt x="172931" y="164508"/>
                  </a:lnTo>
                  <a:lnTo>
                    <a:pt x="162928" y="164338"/>
                  </a:lnTo>
                  <a:close/>
                </a:path>
                <a:path w="1047114" h="334009">
                  <a:moveTo>
                    <a:pt x="225368" y="117475"/>
                  </a:moveTo>
                  <a:lnTo>
                    <a:pt x="165849" y="117475"/>
                  </a:lnTo>
                  <a:lnTo>
                    <a:pt x="173614" y="132597"/>
                  </a:lnTo>
                  <a:lnTo>
                    <a:pt x="215887" y="174371"/>
                  </a:lnTo>
                  <a:lnTo>
                    <a:pt x="254288" y="195135"/>
                  </a:lnTo>
                  <a:lnTo>
                    <a:pt x="293738" y="204851"/>
                  </a:lnTo>
                  <a:lnTo>
                    <a:pt x="296972" y="198635"/>
                  </a:lnTo>
                  <a:lnTo>
                    <a:pt x="300310" y="192532"/>
                  </a:lnTo>
                  <a:lnTo>
                    <a:pt x="303346" y="187205"/>
                  </a:lnTo>
                  <a:lnTo>
                    <a:pt x="306438" y="181991"/>
                  </a:lnTo>
                  <a:lnTo>
                    <a:pt x="310295" y="176109"/>
                  </a:lnTo>
                  <a:lnTo>
                    <a:pt x="314248" y="169894"/>
                  </a:lnTo>
                  <a:lnTo>
                    <a:pt x="318296" y="163345"/>
                  </a:lnTo>
                  <a:lnTo>
                    <a:pt x="322440" y="156464"/>
                  </a:lnTo>
                  <a:lnTo>
                    <a:pt x="309577" y="155892"/>
                  </a:lnTo>
                  <a:lnTo>
                    <a:pt x="297262" y="154178"/>
                  </a:lnTo>
                  <a:lnTo>
                    <a:pt x="252812" y="137112"/>
                  </a:lnTo>
                  <a:lnTo>
                    <a:pt x="233159" y="123952"/>
                  </a:lnTo>
                  <a:lnTo>
                    <a:pt x="225368" y="117475"/>
                  </a:lnTo>
                  <a:close/>
                </a:path>
                <a:path w="1047114" h="334009">
                  <a:moveTo>
                    <a:pt x="195186" y="72644"/>
                  </a:moveTo>
                  <a:lnTo>
                    <a:pt x="129146" y="72644"/>
                  </a:lnTo>
                  <a:lnTo>
                    <a:pt x="129146" y="78486"/>
                  </a:lnTo>
                  <a:lnTo>
                    <a:pt x="126314" y="85852"/>
                  </a:lnTo>
                  <a:lnTo>
                    <a:pt x="102071" y="117798"/>
                  </a:lnTo>
                  <a:lnTo>
                    <a:pt x="66909" y="142357"/>
                  </a:lnTo>
                  <a:lnTo>
                    <a:pt x="20512" y="155259"/>
                  </a:lnTo>
                  <a:lnTo>
                    <a:pt x="7429" y="155829"/>
                  </a:lnTo>
                  <a:lnTo>
                    <a:pt x="12115" y="162546"/>
                  </a:lnTo>
                  <a:lnTo>
                    <a:pt x="16741" y="168989"/>
                  </a:lnTo>
                  <a:lnTo>
                    <a:pt x="21306" y="175170"/>
                  </a:lnTo>
                  <a:lnTo>
                    <a:pt x="30005" y="186648"/>
                  </a:lnTo>
                  <a:lnTo>
                    <a:pt x="33935" y="192230"/>
                  </a:lnTo>
                  <a:lnTo>
                    <a:pt x="37602" y="197836"/>
                  </a:lnTo>
                  <a:lnTo>
                    <a:pt x="41008" y="203454"/>
                  </a:lnTo>
                  <a:lnTo>
                    <a:pt x="62003" y="198094"/>
                  </a:lnTo>
                  <a:lnTo>
                    <a:pt x="82184" y="190007"/>
                  </a:lnTo>
                  <a:lnTo>
                    <a:pt x="101551" y="179183"/>
                  </a:lnTo>
                  <a:lnTo>
                    <a:pt x="120103" y="165608"/>
                  </a:lnTo>
                  <a:lnTo>
                    <a:pt x="135966" y="155676"/>
                  </a:lnTo>
                  <a:lnTo>
                    <a:pt x="148882" y="144351"/>
                  </a:lnTo>
                  <a:lnTo>
                    <a:pt x="158844" y="131621"/>
                  </a:lnTo>
                  <a:lnTo>
                    <a:pt x="165849" y="117475"/>
                  </a:lnTo>
                  <a:lnTo>
                    <a:pt x="225368" y="117475"/>
                  </a:lnTo>
                  <a:lnTo>
                    <a:pt x="197932" y="82438"/>
                  </a:lnTo>
                  <a:lnTo>
                    <a:pt x="195874" y="77047"/>
                  </a:lnTo>
                  <a:lnTo>
                    <a:pt x="195186" y="72644"/>
                  </a:lnTo>
                  <a:close/>
                </a:path>
                <a:path w="1047114" h="334009">
                  <a:moveTo>
                    <a:pt x="309867" y="21844"/>
                  </a:moveTo>
                  <a:lnTo>
                    <a:pt x="29527" y="21844"/>
                  </a:lnTo>
                  <a:lnTo>
                    <a:pt x="29527" y="72644"/>
                  </a:lnTo>
                  <a:lnTo>
                    <a:pt x="309867" y="72644"/>
                  </a:lnTo>
                  <a:lnTo>
                    <a:pt x="309867" y="21844"/>
                  </a:lnTo>
                  <a:close/>
                </a:path>
                <a:path w="1047114" h="334009">
                  <a:moveTo>
                    <a:pt x="1011034" y="21717"/>
                  </a:moveTo>
                  <a:lnTo>
                    <a:pt x="748779" y="21717"/>
                  </a:lnTo>
                  <a:lnTo>
                    <a:pt x="748779" y="177419"/>
                  </a:lnTo>
                  <a:lnTo>
                    <a:pt x="1017130" y="177419"/>
                  </a:lnTo>
                  <a:lnTo>
                    <a:pt x="1017130" y="128143"/>
                  </a:lnTo>
                  <a:lnTo>
                    <a:pt x="806310" y="128143"/>
                  </a:lnTo>
                  <a:lnTo>
                    <a:pt x="806310" y="71247"/>
                  </a:lnTo>
                  <a:lnTo>
                    <a:pt x="1011034" y="71247"/>
                  </a:lnTo>
                  <a:lnTo>
                    <a:pt x="1011034" y="21717"/>
                  </a:lnTo>
                  <a:close/>
                </a:path>
                <a:path w="1047114" h="334009">
                  <a:moveTo>
                    <a:pt x="504177" y="67183"/>
                  </a:moveTo>
                  <a:lnTo>
                    <a:pt x="448297" y="67183"/>
                  </a:lnTo>
                  <a:lnTo>
                    <a:pt x="448297" y="75565"/>
                  </a:lnTo>
                  <a:lnTo>
                    <a:pt x="446138" y="82042"/>
                  </a:lnTo>
                  <a:lnTo>
                    <a:pt x="422135" y="115951"/>
                  </a:lnTo>
                  <a:lnTo>
                    <a:pt x="386105" y="139195"/>
                  </a:lnTo>
                  <a:lnTo>
                    <a:pt x="356476" y="148590"/>
                  </a:lnTo>
                  <a:lnTo>
                    <a:pt x="361711" y="154658"/>
                  </a:lnTo>
                  <a:lnTo>
                    <a:pt x="366922" y="160464"/>
                  </a:lnTo>
                  <a:lnTo>
                    <a:pt x="372085" y="165985"/>
                  </a:lnTo>
                  <a:lnTo>
                    <a:pt x="377177" y="171196"/>
                  </a:lnTo>
                  <a:lnTo>
                    <a:pt x="382511" y="176599"/>
                  </a:lnTo>
                  <a:lnTo>
                    <a:pt x="387273" y="181752"/>
                  </a:lnTo>
                  <a:lnTo>
                    <a:pt x="391464" y="186644"/>
                  </a:lnTo>
                  <a:lnTo>
                    <a:pt x="395084" y="191262"/>
                  </a:lnTo>
                  <a:lnTo>
                    <a:pt x="410633" y="184451"/>
                  </a:lnTo>
                  <a:lnTo>
                    <a:pt x="449567" y="160020"/>
                  </a:lnTo>
                  <a:lnTo>
                    <a:pt x="476237" y="125984"/>
                  </a:lnTo>
                  <a:lnTo>
                    <a:pt x="549135" y="125984"/>
                  </a:lnTo>
                  <a:lnTo>
                    <a:pt x="517766" y="100076"/>
                  </a:lnTo>
                  <a:lnTo>
                    <a:pt x="504177" y="75057"/>
                  </a:lnTo>
                  <a:lnTo>
                    <a:pt x="504177" y="67183"/>
                  </a:lnTo>
                  <a:close/>
                </a:path>
                <a:path w="1047114" h="334009">
                  <a:moveTo>
                    <a:pt x="549135" y="125984"/>
                  </a:moveTo>
                  <a:lnTo>
                    <a:pt x="476237" y="125984"/>
                  </a:lnTo>
                  <a:lnTo>
                    <a:pt x="479477" y="133506"/>
                  </a:lnTo>
                  <a:lnTo>
                    <a:pt x="513180" y="166695"/>
                  </a:lnTo>
                  <a:lnTo>
                    <a:pt x="553453" y="187198"/>
                  </a:lnTo>
                  <a:lnTo>
                    <a:pt x="557285" y="180883"/>
                  </a:lnTo>
                  <a:lnTo>
                    <a:pt x="561152" y="174879"/>
                  </a:lnTo>
                  <a:lnTo>
                    <a:pt x="565044" y="169160"/>
                  </a:lnTo>
                  <a:lnTo>
                    <a:pt x="568947" y="163703"/>
                  </a:lnTo>
                  <a:lnTo>
                    <a:pt x="573066" y="158178"/>
                  </a:lnTo>
                  <a:lnTo>
                    <a:pt x="577234" y="152463"/>
                  </a:lnTo>
                  <a:lnTo>
                    <a:pt x="581448" y="146558"/>
                  </a:lnTo>
                  <a:lnTo>
                    <a:pt x="585711" y="140462"/>
                  </a:lnTo>
                  <a:lnTo>
                    <a:pt x="575781" y="137699"/>
                  </a:lnTo>
                  <a:lnTo>
                    <a:pt x="566375" y="134366"/>
                  </a:lnTo>
                  <a:lnTo>
                    <a:pt x="557445" y="130434"/>
                  </a:lnTo>
                  <a:lnTo>
                    <a:pt x="549135" y="125984"/>
                  </a:lnTo>
                  <a:close/>
                </a:path>
                <a:path w="1047114" h="334009">
                  <a:moveTo>
                    <a:pt x="568058" y="16891"/>
                  </a:moveTo>
                  <a:lnTo>
                    <a:pt x="380352" y="16891"/>
                  </a:lnTo>
                  <a:lnTo>
                    <a:pt x="380352" y="67183"/>
                  </a:lnTo>
                  <a:lnTo>
                    <a:pt x="568058" y="67183"/>
                  </a:lnTo>
                  <a:lnTo>
                    <a:pt x="568058" y="16891"/>
                  </a:lnTo>
                  <a:close/>
                </a:path>
                <a:path w="1047114" h="334009">
                  <a:moveTo>
                    <a:pt x="653910" y="0"/>
                  </a:moveTo>
                  <a:lnTo>
                    <a:pt x="607174" y="0"/>
                  </a:lnTo>
                  <a:lnTo>
                    <a:pt x="607174" y="191897"/>
                  </a:lnTo>
                  <a:lnTo>
                    <a:pt x="664705" y="191897"/>
                  </a:lnTo>
                  <a:lnTo>
                    <a:pt x="664705" y="23875"/>
                  </a:lnTo>
                  <a:lnTo>
                    <a:pt x="665086" y="21336"/>
                  </a:lnTo>
                  <a:lnTo>
                    <a:pt x="665848" y="17525"/>
                  </a:lnTo>
                  <a:lnTo>
                    <a:pt x="666356" y="15875"/>
                  </a:lnTo>
                  <a:lnTo>
                    <a:pt x="667118" y="13716"/>
                  </a:lnTo>
                  <a:lnTo>
                    <a:pt x="668896" y="7874"/>
                  </a:lnTo>
                  <a:lnTo>
                    <a:pt x="668134" y="4064"/>
                  </a:lnTo>
                  <a:lnTo>
                    <a:pt x="664959" y="2159"/>
                  </a:lnTo>
                  <a:lnTo>
                    <a:pt x="661911" y="762"/>
                  </a:lnTo>
                  <a:lnTo>
                    <a:pt x="65391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6502" y="311784"/>
              <a:ext cx="1047115" cy="334010"/>
            </a:xfrm>
            <a:custGeom>
              <a:avLst/>
              <a:gdLst/>
              <a:ahLst/>
              <a:cxnLst/>
              <a:rect l="l" t="t" r="r" b="b"/>
              <a:pathLst>
                <a:path w="1047114" h="334009">
                  <a:moveTo>
                    <a:pt x="394322" y="204851"/>
                  </a:moveTo>
                  <a:lnTo>
                    <a:pt x="664705" y="204851"/>
                  </a:lnTo>
                  <a:lnTo>
                    <a:pt x="664705" y="333629"/>
                  </a:lnTo>
                  <a:lnTo>
                    <a:pt x="607174" y="333629"/>
                  </a:lnTo>
                  <a:lnTo>
                    <a:pt x="607174" y="254000"/>
                  </a:lnTo>
                  <a:lnTo>
                    <a:pt x="394322" y="254000"/>
                  </a:lnTo>
                  <a:lnTo>
                    <a:pt x="394322" y="204851"/>
                  </a:lnTo>
                  <a:close/>
                </a:path>
                <a:path w="1047114" h="334009">
                  <a:moveTo>
                    <a:pt x="847585" y="181991"/>
                  </a:moveTo>
                  <a:lnTo>
                    <a:pt x="878954" y="181991"/>
                  </a:lnTo>
                  <a:lnTo>
                    <a:pt x="888905" y="182181"/>
                  </a:lnTo>
                  <a:lnTo>
                    <a:pt x="909815" y="192278"/>
                  </a:lnTo>
                  <a:lnTo>
                    <a:pt x="907402" y="199390"/>
                  </a:lnTo>
                  <a:lnTo>
                    <a:pt x="906767" y="201168"/>
                  </a:lnTo>
                  <a:lnTo>
                    <a:pt x="906132" y="202946"/>
                  </a:lnTo>
                  <a:lnTo>
                    <a:pt x="905751" y="204597"/>
                  </a:lnTo>
                  <a:lnTo>
                    <a:pt x="905116" y="207010"/>
                  </a:lnTo>
                  <a:lnTo>
                    <a:pt x="904862" y="209550"/>
                  </a:lnTo>
                  <a:lnTo>
                    <a:pt x="904862" y="212344"/>
                  </a:lnTo>
                  <a:lnTo>
                    <a:pt x="904862" y="243459"/>
                  </a:lnTo>
                  <a:lnTo>
                    <a:pt x="1046975" y="243459"/>
                  </a:lnTo>
                  <a:lnTo>
                    <a:pt x="1046975" y="294005"/>
                  </a:lnTo>
                  <a:lnTo>
                    <a:pt x="713346" y="294005"/>
                  </a:lnTo>
                  <a:lnTo>
                    <a:pt x="713346" y="243459"/>
                  </a:lnTo>
                  <a:lnTo>
                    <a:pt x="847585" y="243459"/>
                  </a:lnTo>
                  <a:lnTo>
                    <a:pt x="847585" y="181991"/>
                  </a:lnTo>
                  <a:close/>
                </a:path>
                <a:path w="1047114" h="334009">
                  <a:moveTo>
                    <a:pt x="131241" y="164338"/>
                  </a:moveTo>
                  <a:lnTo>
                    <a:pt x="162928" y="164338"/>
                  </a:lnTo>
                  <a:lnTo>
                    <a:pt x="172931" y="164508"/>
                  </a:lnTo>
                  <a:lnTo>
                    <a:pt x="194043" y="174244"/>
                  </a:lnTo>
                  <a:lnTo>
                    <a:pt x="191757" y="180848"/>
                  </a:lnTo>
                  <a:lnTo>
                    <a:pt x="190868" y="183261"/>
                  </a:lnTo>
                  <a:lnTo>
                    <a:pt x="190106" y="185293"/>
                  </a:lnTo>
                  <a:lnTo>
                    <a:pt x="189725" y="186944"/>
                  </a:lnTo>
                  <a:lnTo>
                    <a:pt x="189090" y="189738"/>
                  </a:lnTo>
                  <a:lnTo>
                    <a:pt x="188836" y="192532"/>
                  </a:lnTo>
                  <a:lnTo>
                    <a:pt x="188836" y="195326"/>
                  </a:lnTo>
                  <a:lnTo>
                    <a:pt x="188836" y="243459"/>
                  </a:lnTo>
                  <a:lnTo>
                    <a:pt x="333616" y="243459"/>
                  </a:lnTo>
                  <a:lnTo>
                    <a:pt x="333616" y="294005"/>
                  </a:lnTo>
                  <a:lnTo>
                    <a:pt x="0" y="294005"/>
                  </a:lnTo>
                  <a:lnTo>
                    <a:pt x="0" y="243459"/>
                  </a:lnTo>
                  <a:lnTo>
                    <a:pt x="131241" y="243459"/>
                  </a:lnTo>
                  <a:lnTo>
                    <a:pt x="131241" y="164338"/>
                  </a:lnTo>
                  <a:close/>
                </a:path>
                <a:path w="1047114" h="334009">
                  <a:moveTo>
                    <a:pt x="29527" y="21844"/>
                  </a:moveTo>
                  <a:lnTo>
                    <a:pt x="309867" y="21844"/>
                  </a:lnTo>
                  <a:lnTo>
                    <a:pt x="309867" y="72644"/>
                  </a:lnTo>
                  <a:lnTo>
                    <a:pt x="195186" y="72644"/>
                  </a:lnTo>
                  <a:lnTo>
                    <a:pt x="195874" y="77047"/>
                  </a:lnTo>
                  <a:lnTo>
                    <a:pt x="217728" y="110236"/>
                  </a:lnTo>
                  <a:lnTo>
                    <a:pt x="252812" y="137112"/>
                  </a:lnTo>
                  <a:lnTo>
                    <a:pt x="297262" y="154178"/>
                  </a:lnTo>
                  <a:lnTo>
                    <a:pt x="322440" y="156464"/>
                  </a:lnTo>
                  <a:lnTo>
                    <a:pt x="318296" y="163345"/>
                  </a:lnTo>
                  <a:lnTo>
                    <a:pt x="314248" y="169894"/>
                  </a:lnTo>
                  <a:lnTo>
                    <a:pt x="310295" y="176109"/>
                  </a:lnTo>
                  <a:lnTo>
                    <a:pt x="306438" y="181991"/>
                  </a:lnTo>
                  <a:lnTo>
                    <a:pt x="303346" y="187205"/>
                  </a:lnTo>
                  <a:lnTo>
                    <a:pt x="300183" y="192754"/>
                  </a:lnTo>
                  <a:lnTo>
                    <a:pt x="296972" y="198635"/>
                  </a:lnTo>
                  <a:lnTo>
                    <a:pt x="293738" y="204851"/>
                  </a:lnTo>
                  <a:lnTo>
                    <a:pt x="273876" y="201374"/>
                  </a:lnTo>
                  <a:lnTo>
                    <a:pt x="234963" y="186134"/>
                  </a:lnTo>
                  <a:lnTo>
                    <a:pt x="198621" y="161034"/>
                  </a:lnTo>
                  <a:lnTo>
                    <a:pt x="165849" y="117475"/>
                  </a:lnTo>
                  <a:lnTo>
                    <a:pt x="158844" y="131621"/>
                  </a:lnTo>
                  <a:lnTo>
                    <a:pt x="148882" y="144351"/>
                  </a:lnTo>
                  <a:lnTo>
                    <a:pt x="135966" y="155676"/>
                  </a:lnTo>
                  <a:lnTo>
                    <a:pt x="120103" y="165608"/>
                  </a:lnTo>
                  <a:lnTo>
                    <a:pt x="101551" y="179183"/>
                  </a:lnTo>
                  <a:lnTo>
                    <a:pt x="82184" y="190007"/>
                  </a:lnTo>
                  <a:lnTo>
                    <a:pt x="62003" y="198094"/>
                  </a:lnTo>
                  <a:lnTo>
                    <a:pt x="41008" y="203454"/>
                  </a:lnTo>
                  <a:lnTo>
                    <a:pt x="37602" y="197836"/>
                  </a:lnTo>
                  <a:lnTo>
                    <a:pt x="33935" y="192230"/>
                  </a:lnTo>
                  <a:lnTo>
                    <a:pt x="30005" y="186648"/>
                  </a:lnTo>
                  <a:lnTo>
                    <a:pt x="25806" y="181102"/>
                  </a:lnTo>
                  <a:lnTo>
                    <a:pt x="21306" y="175170"/>
                  </a:lnTo>
                  <a:lnTo>
                    <a:pt x="16741" y="168989"/>
                  </a:lnTo>
                  <a:lnTo>
                    <a:pt x="12115" y="162546"/>
                  </a:lnTo>
                  <a:lnTo>
                    <a:pt x="7429" y="155829"/>
                  </a:lnTo>
                  <a:lnTo>
                    <a:pt x="20512" y="155259"/>
                  </a:lnTo>
                  <a:lnTo>
                    <a:pt x="33110" y="153558"/>
                  </a:lnTo>
                  <a:lnTo>
                    <a:pt x="76507" y="137175"/>
                  </a:lnTo>
                  <a:lnTo>
                    <a:pt x="109029" y="110569"/>
                  </a:lnTo>
                  <a:lnTo>
                    <a:pt x="129146" y="78486"/>
                  </a:lnTo>
                  <a:lnTo>
                    <a:pt x="129146" y="72644"/>
                  </a:lnTo>
                  <a:lnTo>
                    <a:pt x="29527" y="72644"/>
                  </a:lnTo>
                  <a:lnTo>
                    <a:pt x="29527" y="21844"/>
                  </a:lnTo>
                  <a:close/>
                </a:path>
                <a:path w="1047114" h="334009">
                  <a:moveTo>
                    <a:pt x="748779" y="21717"/>
                  </a:moveTo>
                  <a:lnTo>
                    <a:pt x="1011034" y="21717"/>
                  </a:lnTo>
                  <a:lnTo>
                    <a:pt x="1011034" y="71247"/>
                  </a:lnTo>
                  <a:lnTo>
                    <a:pt x="806310" y="71247"/>
                  </a:lnTo>
                  <a:lnTo>
                    <a:pt x="806310" y="128143"/>
                  </a:lnTo>
                  <a:lnTo>
                    <a:pt x="1017130" y="128143"/>
                  </a:lnTo>
                  <a:lnTo>
                    <a:pt x="1017130" y="177419"/>
                  </a:lnTo>
                  <a:lnTo>
                    <a:pt x="748779" y="177419"/>
                  </a:lnTo>
                  <a:lnTo>
                    <a:pt x="748779" y="21717"/>
                  </a:lnTo>
                  <a:close/>
                </a:path>
                <a:path w="1047114" h="334009">
                  <a:moveTo>
                    <a:pt x="380352" y="16891"/>
                  </a:moveTo>
                  <a:lnTo>
                    <a:pt x="568058" y="16891"/>
                  </a:lnTo>
                  <a:lnTo>
                    <a:pt x="568058" y="67183"/>
                  </a:lnTo>
                  <a:lnTo>
                    <a:pt x="504177" y="67183"/>
                  </a:lnTo>
                  <a:lnTo>
                    <a:pt x="504177" y="70866"/>
                  </a:lnTo>
                  <a:lnTo>
                    <a:pt x="504177" y="75057"/>
                  </a:lnTo>
                  <a:lnTo>
                    <a:pt x="505955" y="80645"/>
                  </a:lnTo>
                  <a:lnTo>
                    <a:pt x="529650" y="112053"/>
                  </a:lnTo>
                  <a:lnTo>
                    <a:pt x="566375" y="134366"/>
                  </a:lnTo>
                  <a:lnTo>
                    <a:pt x="585711" y="140462"/>
                  </a:lnTo>
                  <a:lnTo>
                    <a:pt x="581448" y="146558"/>
                  </a:lnTo>
                  <a:lnTo>
                    <a:pt x="577234" y="152463"/>
                  </a:lnTo>
                  <a:lnTo>
                    <a:pt x="573066" y="158178"/>
                  </a:lnTo>
                  <a:lnTo>
                    <a:pt x="568947" y="163703"/>
                  </a:lnTo>
                  <a:lnTo>
                    <a:pt x="565044" y="169160"/>
                  </a:lnTo>
                  <a:lnTo>
                    <a:pt x="561152" y="174879"/>
                  </a:lnTo>
                  <a:lnTo>
                    <a:pt x="557285" y="180883"/>
                  </a:lnTo>
                  <a:lnTo>
                    <a:pt x="553453" y="187198"/>
                  </a:lnTo>
                  <a:lnTo>
                    <a:pt x="538949" y="181173"/>
                  </a:lnTo>
                  <a:lnTo>
                    <a:pt x="501891" y="158242"/>
                  </a:lnTo>
                  <a:lnTo>
                    <a:pt x="476237" y="125984"/>
                  </a:lnTo>
                  <a:lnTo>
                    <a:pt x="473141" y="133677"/>
                  </a:lnTo>
                  <a:lnTo>
                    <a:pt x="437875" y="168830"/>
                  </a:lnTo>
                  <a:lnTo>
                    <a:pt x="395084" y="191262"/>
                  </a:lnTo>
                  <a:lnTo>
                    <a:pt x="391464" y="186644"/>
                  </a:lnTo>
                  <a:lnTo>
                    <a:pt x="387273" y="181752"/>
                  </a:lnTo>
                  <a:lnTo>
                    <a:pt x="382511" y="176599"/>
                  </a:lnTo>
                  <a:lnTo>
                    <a:pt x="377177" y="171196"/>
                  </a:lnTo>
                  <a:lnTo>
                    <a:pt x="372085" y="165985"/>
                  </a:lnTo>
                  <a:lnTo>
                    <a:pt x="366922" y="160464"/>
                  </a:lnTo>
                  <a:lnTo>
                    <a:pt x="361711" y="154658"/>
                  </a:lnTo>
                  <a:lnTo>
                    <a:pt x="356476" y="148590"/>
                  </a:lnTo>
                  <a:lnTo>
                    <a:pt x="366812" y="146141"/>
                  </a:lnTo>
                  <a:lnTo>
                    <a:pt x="376685" y="143002"/>
                  </a:lnTo>
                  <a:lnTo>
                    <a:pt x="416015" y="121048"/>
                  </a:lnTo>
                  <a:lnTo>
                    <a:pt x="441820" y="89535"/>
                  </a:lnTo>
                  <a:lnTo>
                    <a:pt x="448297" y="75565"/>
                  </a:lnTo>
                  <a:lnTo>
                    <a:pt x="448297" y="70104"/>
                  </a:lnTo>
                  <a:lnTo>
                    <a:pt x="448297" y="67183"/>
                  </a:lnTo>
                  <a:lnTo>
                    <a:pt x="380352" y="67183"/>
                  </a:lnTo>
                  <a:lnTo>
                    <a:pt x="380352" y="16891"/>
                  </a:lnTo>
                  <a:close/>
                </a:path>
                <a:path w="1047114" h="334009">
                  <a:moveTo>
                    <a:pt x="607174" y="0"/>
                  </a:moveTo>
                  <a:lnTo>
                    <a:pt x="640829" y="0"/>
                  </a:lnTo>
                  <a:lnTo>
                    <a:pt x="653910" y="0"/>
                  </a:lnTo>
                  <a:lnTo>
                    <a:pt x="661911" y="762"/>
                  </a:lnTo>
                  <a:lnTo>
                    <a:pt x="664959" y="2159"/>
                  </a:lnTo>
                  <a:lnTo>
                    <a:pt x="668134" y="4064"/>
                  </a:lnTo>
                  <a:lnTo>
                    <a:pt x="668896" y="7874"/>
                  </a:lnTo>
                  <a:lnTo>
                    <a:pt x="667118" y="13716"/>
                  </a:lnTo>
                  <a:lnTo>
                    <a:pt x="666356" y="15875"/>
                  </a:lnTo>
                  <a:lnTo>
                    <a:pt x="665848" y="17525"/>
                  </a:lnTo>
                  <a:lnTo>
                    <a:pt x="665594" y="18796"/>
                  </a:lnTo>
                  <a:lnTo>
                    <a:pt x="665086" y="21336"/>
                  </a:lnTo>
                  <a:lnTo>
                    <a:pt x="664705" y="23875"/>
                  </a:lnTo>
                  <a:lnTo>
                    <a:pt x="664705" y="26289"/>
                  </a:lnTo>
                  <a:lnTo>
                    <a:pt x="664705" y="191897"/>
                  </a:lnTo>
                  <a:lnTo>
                    <a:pt x="607174" y="191897"/>
                  </a:lnTo>
                  <a:lnTo>
                    <a:pt x="607174" y="0"/>
                  </a:lnTo>
                  <a:close/>
                </a:path>
              </a:pathLst>
            </a:custGeom>
            <a:ln w="13716">
              <a:solidFill>
                <a:srgbClr val="0511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683" y="132587"/>
              <a:ext cx="1499616" cy="7498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62911" y="1857755"/>
            <a:ext cx="5204460" cy="1719580"/>
            <a:chOff x="1962911" y="1857755"/>
            <a:chExt cx="5204460" cy="17195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2188" y="1857755"/>
              <a:ext cx="144779" cy="1719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24577" y="1922652"/>
              <a:ext cx="635" cy="1589405"/>
            </a:xfrm>
            <a:custGeom>
              <a:avLst/>
              <a:gdLst/>
              <a:ahLst/>
              <a:cxnLst/>
              <a:rect l="l" t="t" r="r" b="b"/>
              <a:pathLst>
                <a:path w="635" h="1589404">
                  <a:moveTo>
                    <a:pt x="0" y="0"/>
                  </a:moveTo>
                  <a:lnTo>
                    <a:pt x="126" y="158915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2911" y="3176016"/>
              <a:ext cx="5204460" cy="3688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32888" y="3245611"/>
              <a:ext cx="5063490" cy="233679"/>
            </a:xfrm>
            <a:custGeom>
              <a:avLst/>
              <a:gdLst/>
              <a:ahLst/>
              <a:cxnLst/>
              <a:rect l="l" t="t" r="r" b="b"/>
              <a:pathLst>
                <a:path w="5063490" h="233679">
                  <a:moveTo>
                    <a:pt x="0" y="228726"/>
                  </a:moveTo>
                  <a:lnTo>
                    <a:pt x="0" y="0"/>
                  </a:lnTo>
                  <a:lnTo>
                    <a:pt x="5063490" y="0"/>
                  </a:lnTo>
                  <a:lnTo>
                    <a:pt x="5063490" y="233425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269555" y="4207446"/>
            <a:ext cx="534035" cy="1756410"/>
            <a:chOff x="1269555" y="4207446"/>
            <a:chExt cx="534035" cy="1756410"/>
          </a:xfrm>
        </p:grpSpPr>
        <p:sp>
          <p:nvSpPr>
            <p:cNvPr id="18" name="object 18"/>
            <p:cNvSpPr/>
            <p:nvPr/>
          </p:nvSpPr>
          <p:spPr>
            <a:xfrm>
              <a:off x="1274317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436625" y="0"/>
                  </a:moveTo>
                  <a:lnTo>
                    <a:pt x="87248" y="0"/>
                  </a:lnTo>
                  <a:lnTo>
                    <a:pt x="53256" y="6865"/>
                  </a:lnTo>
                  <a:lnTo>
                    <a:pt x="25526" y="25590"/>
                  </a:lnTo>
                  <a:lnTo>
                    <a:pt x="6846" y="53363"/>
                  </a:lnTo>
                  <a:lnTo>
                    <a:pt x="0" y="87376"/>
                  </a:lnTo>
                  <a:lnTo>
                    <a:pt x="0" y="1659432"/>
                  </a:lnTo>
                  <a:lnTo>
                    <a:pt x="6846" y="1693428"/>
                  </a:lnTo>
                  <a:lnTo>
                    <a:pt x="25526" y="1721189"/>
                  </a:lnTo>
                  <a:lnTo>
                    <a:pt x="53256" y="1739907"/>
                  </a:lnTo>
                  <a:lnTo>
                    <a:pt x="87248" y="1746770"/>
                  </a:lnTo>
                  <a:lnTo>
                    <a:pt x="436625" y="1746770"/>
                  </a:lnTo>
                  <a:lnTo>
                    <a:pt x="470638" y="1739907"/>
                  </a:lnTo>
                  <a:lnTo>
                    <a:pt x="498411" y="1721189"/>
                  </a:lnTo>
                  <a:lnTo>
                    <a:pt x="517136" y="1693428"/>
                  </a:lnTo>
                  <a:lnTo>
                    <a:pt x="524001" y="1659432"/>
                  </a:lnTo>
                  <a:lnTo>
                    <a:pt x="524001" y="87376"/>
                  </a:lnTo>
                  <a:lnTo>
                    <a:pt x="517136" y="53363"/>
                  </a:lnTo>
                  <a:lnTo>
                    <a:pt x="498411" y="25590"/>
                  </a:lnTo>
                  <a:lnTo>
                    <a:pt x="470638" y="6865"/>
                  </a:lnTo>
                  <a:lnTo>
                    <a:pt x="43662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74317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0" y="87376"/>
                  </a:moveTo>
                  <a:lnTo>
                    <a:pt x="6846" y="53363"/>
                  </a:lnTo>
                  <a:lnTo>
                    <a:pt x="25526" y="25590"/>
                  </a:lnTo>
                  <a:lnTo>
                    <a:pt x="53256" y="6865"/>
                  </a:lnTo>
                  <a:lnTo>
                    <a:pt x="87248" y="0"/>
                  </a:lnTo>
                  <a:lnTo>
                    <a:pt x="436625" y="0"/>
                  </a:lnTo>
                  <a:lnTo>
                    <a:pt x="470638" y="6865"/>
                  </a:lnTo>
                  <a:lnTo>
                    <a:pt x="498411" y="25590"/>
                  </a:lnTo>
                  <a:lnTo>
                    <a:pt x="517136" y="53363"/>
                  </a:lnTo>
                  <a:lnTo>
                    <a:pt x="524001" y="87376"/>
                  </a:lnTo>
                  <a:lnTo>
                    <a:pt x="524001" y="1659432"/>
                  </a:lnTo>
                  <a:lnTo>
                    <a:pt x="517136" y="1693428"/>
                  </a:lnTo>
                  <a:lnTo>
                    <a:pt x="498411" y="1721189"/>
                  </a:lnTo>
                  <a:lnTo>
                    <a:pt x="470638" y="1739907"/>
                  </a:lnTo>
                  <a:lnTo>
                    <a:pt x="436625" y="1746770"/>
                  </a:lnTo>
                  <a:lnTo>
                    <a:pt x="87248" y="1746770"/>
                  </a:lnTo>
                  <a:lnTo>
                    <a:pt x="53256" y="1739907"/>
                  </a:lnTo>
                  <a:lnTo>
                    <a:pt x="25526" y="1721189"/>
                  </a:lnTo>
                  <a:lnTo>
                    <a:pt x="6846" y="1693428"/>
                  </a:lnTo>
                  <a:lnTo>
                    <a:pt x="0" y="1659432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71727" y="4796790"/>
            <a:ext cx="33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영업  </a:t>
            </a: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1</a:t>
            </a:r>
            <a:endParaRPr sz="1200">
              <a:latin typeface="Malgun Gothic"/>
              <a:cs typeface="Malgun Gothic"/>
            </a:endParaRPr>
          </a:p>
          <a:p>
            <a:pPr marL="889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26500" y="4207446"/>
            <a:ext cx="534035" cy="1756410"/>
            <a:chOff x="2226500" y="4207446"/>
            <a:chExt cx="534035" cy="1756410"/>
          </a:xfrm>
        </p:grpSpPr>
        <p:sp>
          <p:nvSpPr>
            <p:cNvPr id="22" name="object 22"/>
            <p:cNvSpPr/>
            <p:nvPr/>
          </p:nvSpPr>
          <p:spPr>
            <a:xfrm>
              <a:off x="2231263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436625" y="0"/>
                  </a:moveTo>
                  <a:lnTo>
                    <a:pt x="87249" y="0"/>
                  </a:lnTo>
                  <a:lnTo>
                    <a:pt x="53310" y="6865"/>
                  </a:lnTo>
                  <a:lnTo>
                    <a:pt x="25574" y="25590"/>
                  </a:lnTo>
                  <a:lnTo>
                    <a:pt x="6863" y="53363"/>
                  </a:lnTo>
                  <a:lnTo>
                    <a:pt x="0" y="87376"/>
                  </a:lnTo>
                  <a:lnTo>
                    <a:pt x="0" y="1659432"/>
                  </a:lnTo>
                  <a:lnTo>
                    <a:pt x="6863" y="1693428"/>
                  </a:lnTo>
                  <a:lnTo>
                    <a:pt x="25574" y="1721189"/>
                  </a:lnTo>
                  <a:lnTo>
                    <a:pt x="53310" y="1739907"/>
                  </a:lnTo>
                  <a:lnTo>
                    <a:pt x="87249" y="1746770"/>
                  </a:lnTo>
                  <a:lnTo>
                    <a:pt x="436625" y="1746770"/>
                  </a:lnTo>
                  <a:lnTo>
                    <a:pt x="470638" y="1739907"/>
                  </a:lnTo>
                  <a:lnTo>
                    <a:pt x="498411" y="1721189"/>
                  </a:lnTo>
                  <a:lnTo>
                    <a:pt x="517136" y="1693428"/>
                  </a:lnTo>
                  <a:lnTo>
                    <a:pt x="524001" y="1659432"/>
                  </a:lnTo>
                  <a:lnTo>
                    <a:pt x="524001" y="87376"/>
                  </a:lnTo>
                  <a:lnTo>
                    <a:pt x="517136" y="53363"/>
                  </a:lnTo>
                  <a:lnTo>
                    <a:pt x="498411" y="25590"/>
                  </a:lnTo>
                  <a:lnTo>
                    <a:pt x="470638" y="6865"/>
                  </a:lnTo>
                  <a:lnTo>
                    <a:pt x="43662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1263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0" y="87376"/>
                  </a:moveTo>
                  <a:lnTo>
                    <a:pt x="6863" y="53363"/>
                  </a:lnTo>
                  <a:lnTo>
                    <a:pt x="25574" y="25590"/>
                  </a:lnTo>
                  <a:lnTo>
                    <a:pt x="53310" y="6865"/>
                  </a:lnTo>
                  <a:lnTo>
                    <a:pt x="87249" y="0"/>
                  </a:lnTo>
                  <a:lnTo>
                    <a:pt x="436625" y="0"/>
                  </a:lnTo>
                  <a:lnTo>
                    <a:pt x="470638" y="6865"/>
                  </a:lnTo>
                  <a:lnTo>
                    <a:pt x="498411" y="25590"/>
                  </a:lnTo>
                  <a:lnTo>
                    <a:pt x="517136" y="53363"/>
                  </a:lnTo>
                  <a:lnTo>
                    <a:pt x="524001" y="87376"/>
                  </a:lnTo>
                  <a:lnTo>
                    <a:pt x="524001" y="1659432"/>
                  </a:lnTo>
                  <a:lnTo>
                    <a:pt x="517136" y="1693428"/>
                  </a:lnTo>
                  <a:lnTo>
                    <a:pt x="498411" y="1721189"/>
                  </a:lnTo>
                  <a:lnTo>
                    <a:pt x="470638" y="1739907"/>
                  </a:lnTo>
                  <a:lnTo>
                    <a:pt x="436625" y="1746770"/>
                  </a:lnTo>
                  <a:lnTo>
                    <a:pt x="87249" y="1746770"/>
                  </a:lnTo>
                  <a:lnTo>
                    <a:pt x="53310" y="1739907"/>
                  </a:lnTo>
                  <a:lnTo>
                    <a:pt x="25574" y="1721189"/>
                  </a:lnTo>
                  <a:lnTo>
                    <a:pt x="6863" y="1693428"/>
                  </a:lnTo>
                  <a:lnTo>
                    <a:pt x="0" y="1659432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28798" y="4796790"/>
            <a:ext cx="33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영업  </a:t>
            </a: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2</a:t>
            </a:r>
            <a:endParaRPr sz="1200">
              <a:latin typeface="Malgun Gothic"/>
              <a:cs typeface="Malgun Gothic"/>
            </a:endParaRPr>
          </a:p>
          <a:p>
            <a:pPr marL="889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56418" y="4207446"/>
            <a:ext cx="534035" cy="1756410"/>
            <a:chOff x="3856418" y="4207446"/>
            <a:chExt cx="534035" cy="1756410"/>
          </a:xfrm>
        </p:grpSpPr>
        <p:sp>
          <p:nvSpPr>
            <p:cNvPr id="26" name="object 26"/>
            <p:cNvSpPr/>
            <p:nvPr/>
          </p:nvSpPr>
          <p:spPr>
            <a:xfrm>
              <a:off x="3861180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436753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1659432"/>
                  </a:lnTo>
                  <a:lnTo>
                    <a:pt x="6865" y="1693428"/>
                  </a:lnTo>
                  <a:lnTo>
                    <a:pt x="25590" y="1721189"/>
                  </a:lnTo>
                  <a:lnTo>
                    <a:pt x="53363" y="1739907"/>
                  </a:lnTo>
                  <a:lnTo>
                    <a:pt x="87376" y="1746770"/>
                  </a:lnTo>
                  <a:lnTo>
                    <a:pt x="436753" y="1746770"/>
                  </a:lnTo>
                  <a:lnTo>
                    <a:pt x="470691" y="1739907"/>
                  </a:lnTo>
                  <a:lnTo>
                    <a:pt x="498427" y="1721189"/>
                  </a:lnTo>
                  <a:lnTo>
                    <a:pt x="517138" y="1693428"/>
                  </a:lnTo>
                  <a:lnTo>
                    <a:pt x="524002" y="1659432"/>
                  </a:lnTo>
                  <a:lnTo>
                    <a:pt x="524002" y="87376"/>
                  </a:lnTo>
                  <a:lnTo>
                    <a:pt x="517138" y="53363"/>
                  </a:lnTo>
                  <a:lnTo>
                    <a:pt x="498427" y="25590"/>
                  </a:lnTo>
                  <a:lnTo>
                    <a:pt x="470691" y="6865"/>
                  </a:lnTo>
                  <a:lnTo>
                    <a:pt x="436753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61180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6" y="0"/>
                  </a:lnTo>
                  <a:lnTo>
                    <a:pt x="436753" y="0"/>
                  </a:lnTo>
                  <a:lnTo>
                    <a:pt x="470691" y="6865"/>
                  </a:lnTo>
                  <a:lnTo>
                    <a:pt x="498427" y="25590"/>
                  </a:lnTo>
                  <a:lnTo>
                    <a:pt x="517138" y="53363"/>
                  </a:lnTo>
                  <a:lnTo>
                    <a:pt x="524002" y="87376"/>
                  </a:lnTo>
                  <a:lnTo>
                    <a:pt x="524002" y="1659432"/>
                  </a:lnTo>
                  <a:lnTo>
                    <a:pt x="517138" y="1693428"/>
                  </a:lnTo>
                  <a:lnTo>
                    <a:pt x="498427" y="1721189"/>
                  </a:lnTo>
                  <a:lnTo>
                    <a:pt x="470691" y="1739907"/>
                  </a:lnTo>
                  <a:lnTo>
                    <a:pt x="436753" y="1746770"/>
                  </a:lnTo>
                  <a:lnTo>
                    <a:pt x="87376" y="1746770"/>
                  </a:lnTo>
                  <a:lnTo>
                    <a:pt x="53363" y="1739907"/>
                  </a:lnTo>
                  <a:lnTo>
                    <a:pt x="25590" y="1721189"/>
                  </a:lnTo>
                  <a:lnTo>
                    <a:pt x="6865" y="1693428"/>
                  </a:lnTo>
                  <a:lnTo>
                    <a:pt x="0" y="1659432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59097" y="4705350"/>
            <a:ext cx="330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Malgun Gothic"/>
                <a:cs typeface="Malgun Gothic"/>
              </a:rPr>
              <a:t>배송</a:t>
            </a:r>
            <a:r>
              <a:rPr sz="1200" b="1" dirty="0">
                <a:latin typeface="Malgun Gothic"/>
                <a:cs typeface="Malgun Gothic"/>
              </a:rPr>
              <a:t>  지원  </a:t>
            </a: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1</a:t>
            </a:r>
            <a:endParaRPr sz="1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 dirty="0">
              <a:latin typeface="Malgun Gothic"/>
              <a:cs typeface="Malgun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874196" y="4207446"/>
            <a:ext cx="534035" cy="1756410"/>
            <a:chOff x="4874196" y="4207446"/>
            <a:chExt cx="534035" cy="1756410"/>
          </a:xfrm>
        </p:grpSpPr>
        <p:sp>
          <p:nvSpPr>
            <p:cNvPr id="30" name="object 30"/>
            <p:cNvSpPr/>
            <p:nvPr/>
          </p:nvSpPr>
          <p:spPr>
            <a:xfrm>
              <a:off x="4878959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436625" y="0"/>
                  </a:moveTo>
                  <a:lnTo>
                    <a:pt x="87249" y="0"/>
                  </a:lnTo>
                  <a:lnTo>
                    <a:pt x="53310" y="6865"/>
                  </a:lnTo>
                  <a:lnTo>
                    <a:pt x="25574" y="25590"/>
                  </a:lnTo>
                  <a:lnTo>
                    <a:pt x="6863" y="53363"/>
                  </a:lnTo>
                  <a:lnTo>
                    <a:pt x="0" y="87376"/>
                  </a:lnTo>
                  <a:lnTo>
                    <a:pt x="0" y="1659432"/>
                  </a:lnTo>
                  <a:lnTo>
                    <a:pt x="6863" y="1693428"/>
                  </a:lnTo>
                  <a:lnTo>
                    <a:pt x="25574" y="1721189"/>
                  </a:lnTo>
                  <a:lnTo>
                    <a:pt x="53310" y="1739907"/>
                  </a:lnTo>
                  <a:lnTo>
                    <a:pt x="87249" y="1746770"/>
                  </a:lnTo>
                  <a:lnTo>
                    <a:pt x="436625" y="1746770"/>
                  </a:lnTo>
                  <a:lnTo>
                    <a:pt x="470638" y="1739907"/>
                  </a:lnTo>
                  <a:lnTo>
                    <a:pt x="498411" y="1721189"/>
                  </a:lnTo>
                  <a:lnTo>
                    <a:pt x="517136" y="1693428"/>
                  </a:lnTo>
                  <a:lnTo>
                    <a:pt x="524001" y="1659432"/>
                  </a:lnTo>
                  <a:lnTo>
                    <a:pt x="524001" y="87376"/>
                  </a:lnTo>
                  <a:lnTo>
                    <a:pt x="517136" y="53363"/>
                  </a:lnTo>
                  <a:lnTo>
                    <a:pt x="498411" y="25590"/>
                  </a:lnTo>
                  <a:lnTo>
                    <a:pt x="470638" y="6865"/>
                  </a:lnTo>
                  <a:lnTo>
                    <a:pt x="43662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78959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10" h="1746885">
                  <a:moveTo>
                    <a:pt x="0" y="87376"/>
                  </a:moveTo>
                  <a:lnTo>
                    <a:pt x="6863" y="53363"/>
                  </a:lnTo>
                  <a:lnTo>
                    <a:pt x="25574" y="25590"/>
                  </a:lnTo>
                  <a:lnTo>
                    <a:pt x="53310" y="6865"/>
                  </a:lnTo>
                  <a:lnTo>
                    <a:pt x="87249" y="0"/>
                  </a:lnTo>
                  <a:lnTo>
                    <a:pt x="436625" y="0"/>
                  </a:lnTo>
                  <a:lnTo>
                    <a:pt x="470638" y="6865"/>
                  </a:lnTo>
                  <a:lnTo>
                    <a:pt x="498411" y="25590"/>
                  </a:lnTo>
                  <a:lnTo>
                    <a:pt x="517136" y="53363"/>
                  </a:lnTo>
                  <a:lnTo>
                    <a:pt x="524001" y="87376"/>
                  </a:lnTo>
                  <a:lnTo>
                    <a:pt x="524001" y="1659432"/>
                  </a:lnTo>
                  <a:lnTo>
                    <a:pt x="517136" y="1693428"/>
                  </a:lnTo>
                  <a:lnTo>
                    <a:pt x="498411" y="1721189"/>
                  </a:lnTo>
                  <a:lnTo>
                    <a:pt x="470638" y="1739907"/>
                  </a:lnTo>
                  <a:lnTo>
                    <a:pt x="436625" y="1746770"/>
                  </a:lnTo>
                  <a:lnTo>
                    <a:pt x="87249" y="1746770"/>
                  </a:lnTo>
                  <a:lnTo>
                    <a:pt x="53310" y="1739907"/>
                  </a:lnTo>
                  <a:lnTo>
                    <a:pt x="25574" y="1721189"/>
                  </a:lnTo>
                  <a:lnTo>
                    <a:pt x="6863" y="1693428"/>
                  </a:lnTo>
                  <a:lnTo>
                    <a:pt x="0" y="1659432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77129" y="4705350"/>
            <a:ext cx="330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Malgun Gothic"/>
                <a:cs typeface="Malgun Gothic"/>
              </a:rPr>
              <a:t>소독</a:t>
            </a:r>
            <a:r>
              <a:rPr sz="1200" b="1" dirty="0">
                <a:latin typeface="Malgun Gothic"/>
                <a:cs typeface="Malgun Gothic"/>
              </a:rPr>
              <a:t>  지원  </a:t>
            </a: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2</a:t>
            </a:r>
            <a:endParaRPr sz="1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 dirty="0">
              <a:latin typeface="Malgun Gothic"/>
              <a:cs typeface="Malgun Gothic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250493" y="4210113"/>
            <a:ext cx="533400" cy="1756410"/>
            <a:chOff x="7250493" y="4210113"/>
            <a:chExt cx="533400" cy="1756410"/>
          </a:xfrm>
        </p:grpSpPr>
        <p:sp>
          <p:nvSpPr>
            <p:cNvPr id="34" name="object 34"/>
            <p:cNvSpPr/>
            <p:nvPr/>
          </p:nvSpPr>
          <p:spPr>
            <a:xfrm>
              <a:off x="7255256" y="4214876"/>
              <a:ext cx="523875" cy="1746885"/>
            </a:xfrm>
            <a:custGeom>
              <a:avLst/>
              <a:gdLst/>
              <a:ahLst/>
              <a:cxnLst/>
              <a:rect l="l" t="t" r="r" b="b"/>
              <a:pathLst>
                <a:path w="523875" h="1746885">
                  <a:moveTo>
                    <a:pt x="436625" y="0"/>
                  </a:moveTo>
                  <a:lnTo>
                    <a:pt x="87249" y="0"/>
                  </a:lnTo>
                  <a:lnTo>
                    <a:pt x="53256" y="6865"/>
                  </a:lnTo>
                  <a:lnTo>
                    <a:pt x="25526" y="25590"/>
                  </a:lnTo>
                  <a:lnTo>
                    <a:pt x="6846" y="53363"/>
                  </a:lnTo>
                  <a:lnTo>
                    <a:pt x="0" y="87375"/>
                  </a:lnTo>
                  <a:lnTo>
                    <a:pt x="0" y="1659432"/>
                  </a:lnTo>
                  <a:lnTo>
                    <a:pt x="6846" y="1693426"/>
                  </a:lnTo>
                  <a:lnTo>
                    <a:pt x="25527" y="1721183"/>
                  </a:lnTo>
                  <a:lnTo>
                    <a:pt x="53256" y="1739896"/>
                  </a:lnTo>
                  <a:lnTo>
                    <a:pt x="87249" y="1746758"/>
                  </a:lnTo>
                  <a:lnTo>
                    <a:pt x="436625" y="1746758"/>
                  </a:lnTo>
                  <a:lnTo>
                    <a:pt x="470618" y="1739896"/>
                  </a:lnTo>
                  <a:lnTo>
                    <a:pt x="498348" y="1721183"/>
                  </a:lnTo>
                  <a:lnTo>
                    <a:pt x="517028" y="1693426"/>
                  </a:lnTo>
                  <a:lnTo>
                    <a:pt x="523875" y="1659432"/>
                  </a:lnTo>
                  <a:lnTo>
                    <a:pt x="523875" y="87375"/>
                  </a:lnTo>
                  <a:lnTo>
                    <a:pt x="517028" y="53363"/>
                  </a:lnTo>
                  <a:lnTo>
                    <a:pt x="498348" y="25590"/>
                  </a:lnTo>
                  <a:lnTo>
                    <a:pt x="470618" y="6865"/>
                  </a:lnTo>
                  <a:lnTo>
                    <a:pt x="43662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5256" y="4214876"/>
              <a:ext cx="523875" cy="1746885"/>
            </a:xfrm>
            <a:custGeom>
              <a:avLst/>
              <a:gdLst/>
              <a:ahLst/>
              <a:cxnLst/>
              <a:rect l="l" t="t" r="r" b="b"/>
              <a:pathLst>
                <a:path w="523875" h="1746885">
                  <a:moveTo>
                    <a:pt x="0" y="87375"/>
                  </a:moveTo>
                  <a:lnTo>
                    <a:pt x="6846" y="53363"/>
                  </a:lnTo>
                  <a:lnTo>
                    <a:pt x="25526" y="25590"/>
                  </a:lnTo>
                  <a:lnTo>
                    <a:pt x="53256" y="6865"/>
                  </a:lnTo>
                  <a:lnTo>
                    <a:pt x="87249" y="0"/>
                  </a:lnTo>
                  <a:lnTo>
                    <a:pt x="436625" y="0"/>
                  </a:lnTo>
                  <a:lnTo>
                    <a:pt x="470618" y="6865"/>
                  </a:lnTo>
                  <a:lnTo>
                    <a:pt x="498348" y="25590"/>
                  </a:lnTo>
                  <a:lnTo>
                    <a:pt x="517028" y="53363"/>
                  </a:lnTo>
                  <a:lnTo>
                    <a:pt x="523875" y="87375"/>
                  </a:lnTo>
                  <a:lnTo>
                    <a:pt x="523875" y="1659432"/>
                  </a:lnTo>
                  <a:lnTo>
                    <a:pt x="517028" y="1693426"/>
                  </a:lnTo>
                  <a:lnTo>
                    <a:pt x="498348" y="1721183"/>
                  </a:lnTo>
                  <a:lnTo>
                    <a:pt x="470618" y="1739896"/>
                  </a:lnTo>
                  <a:lnTo>
                    <a:pt x="436625" y="1746758"/>
                  </a:lnTo>
                  <a:lnTo>
                    <a:pt x="87249" y="1746758"/>
                  </a:lnTo>
                  <a:lnTo>
                    <a:pt x="53256" y="1739896"/>
                  </a:lnTo>
                  <a:lnTo>
                    <a:pt x="25527" y="1721183"/>
                  </a:lnTo>
                  <a:lnTo>
                    <a:pt x="6846" y="1693426"/>
                  </a:lnTo>
                  <a:lnTo>
                    <a:pt x="0" y="1659432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353681" y="4799457"/>
            <a:ext cx="33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latin typeface="Malgun Gothic"/>
                <a:cs typeface="Malgun Gothic"/>
              </a:rPr>
              <a:t>소독</a:t>
            </a:r>
            <a:r>
              <a:rPr sz="1200" b="1" dirty="0">
                <a:latin typeface="Malgun Gothic"/>
                <a:cs typeface="Malgun Gothic"/>
              </a:rPr>
              <a:t>  </a:t>
            </a:r>
            <a:r>
              <a:rPr lang="en-US" sz="1200" b="1" dirty="0">
                <a:solidFill>
                  <a:srgbClr val="C00000"/>
                </a:solidFill>
                <a:latin typeface="Malgun Gothic"/>
                <a:cs typeface="Malgun Gothic"/>
              </a:rPr>
              <a:t>1</a:t>
            </a:r>
            <a:endParaRPr sz="1200" dirty="0">
              <a:latin typeface="Malgun Gothic"/>
              <a:cs typeface="Malgun Gothic"/>
            </a:endParaRPr>
          </a:p>
          <a:p>
            <a:pPr marL="889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 dirty="0">
              <a:latin typeface="Malgun Gothic"/>
              <a:cs typeface="Malgun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777424" y="1696021"/>
            <a:ext cx="1694814" cy="453390"/>
            <a:chOff x="3777424" y="1696021"/>
            <a:chExt cx="1694814" cy="453390"/>
          </a:xfrm>
        </p:grpSpPr>
        <p:sp>
          <p:nvSpPr>
            <p:cNvPr id="38" name="object 38"/>
            <p:cNvSpPr/>
            <p:nvPr/>
          </p:nvSpPr>
          <p:spPr>
            <a:xfrm>
              <a:off x="3782186" y="1700783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1610995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696"/>
                  </a:lnTo>
                  <a:lnTo>
                    <a:pt x="5816" y="398498"/>
                  </a:lnTo>
                  <a:lnTo>
                    <a:pt x="21669" y="421989"/>
                  </a:lnTo>
                  <a:lnTo>
                    <a:pt x="45166" y="437812"/>
                  </a:lnTo>
                  <a:lnTo>
                    <a:pt x="73913" y="443611"/>
                  </a:lnTo>
                  <a:lnTo>
                    <a:pt x="1610995" y="443611"/>
                  </a:lnTo>
                  <a:lnTo>
                    <a:pt x="1639742" y="437812"/>
                  </a:lnTo>
                  <a:lnTo>
                    <a:pt x="1663239" y="421989"/>
                  </a:lnTo>
                  <a:lnTo>
                    <a:pt x="1679092" y="398498"/>
                  </a:lnTo>
                  <a:lnTo>
                    <a:pt x="1684909" y="369696"/>
                  </a:lnTo>
                  <a:lnTo>
                    <a:pt x="1684909" y="73913"/>
                  </a:lnTo>
                  <a:lnTo>
                    <a:pt x="1679092" y="45166"/>
                  </a:lnTo>
                  <a:lnTo>
                    <a:pt x="1663239" y="21669"/>
                  </a:lnTo>
                  <a:lnTo>
                    <a:pt x="1639742" y="5816"/>
                  </a:lnTo>
                  <a:lnTo>
                    <a:pt x="161099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82186" y="1700783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1610995" y="0"/>
                  </a:lnTo>
                  <a:lnTo>
                    <a:pt x="1639742" y="5816"/>
                  </a:lnTo>
                  <a:lnTo>
                    <a:pt x="1663239" y="21669"/>
                  </a:lnTo>
                  <a:lnTo>
                    <a:pt x="1679092" y="45166"/>
                  </a:lnTo>
                  <a:lnTo>
                    <a:pt x="1684909" y="73913"/>
                  </a:lnTo>
                  <a:lnTo>
                    <a:pt x="1684909" y="369696"/>
                  </a:lnTo>
                  <a:lnTo>
                    <a:pt x="1679092" y="398498"/>
                  </a:lnTo>
                  <a:lnTo>
                    <a:pt x="1663239" y="421989"/>
                  </a:lnTo>
                  <a:lnTo>
                    <a:pt x="1639742" y="437812"/>
                  </a:lnTo>
                  <a:lnTo>
                    <a:pt x="1610995" y="443611"/>
                  </a:lnTo>
                  <a:lnTo>
                    <a:pt x="73913" y="443611"/>
                  </a:lnTo>
                  <a:lnTo>
                    <a:pt x="45166" y="437812"/>
                  </a:lnTo>
                  <a:lnTo>
                    <a:pt x="21669" y="421989"/>
                  </a:lnTo>
                  <a:lnTo>
                    <a:pt x="5816" y="398498"/>
                  </a:lnTo>
                  <a:lnTo>
                    <a:pt x="0" y="369696"/>
                  </a:lnTo>
                  <a:lnTo>
                    <a:pt x="0" y="73913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795331" y="3485959"/>
            <a:ext cx="1694814" cy="792480"/>
            <a:chOff x="3795331" y="3485959"/>
            <a:chExt cx="1694814" cy="792480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2504" y="3863339"/>
              <a:ext cx="144779" cy="41148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02735" y="3929633"/>
              <a:ext cx="5080" cy="280035"/>
            </a:xfrm>
            <a:custGeom>
              <a:avLst/>
              <a:gdLst/>
              <a:ahLst/>
              <a:cxnLst/>
              <a:rect l="l" t="t" r="r" b="b"/>
              <a:pathLst>
                <a:path w="5079" h="280035">
                  <a:moveTo>
                    <a:pt x="4572" y="0"/>
                  </a:moveTo>
                  <a:lnTo>
                    <a:pt x="0" y="27990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0347" y="3875531"/>
              <a:ext cx="146303" cy="40233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40960" y="3941317"/>
              <a:ext cx="6350" cy="271780"/>
            </a:xfrm>
            <a:custGeom>
              <a:avLst/>
              <a:gdLst/>
              <a:ahLst/>
              <a:cxnLst/>
              <a:rect l="l" t="t" r="r" b="b"/>
              <a:pathLst>
                <a:path w="6350" h="271779">
                  <a:moveTo>
                    <a:pt x="0" y="0"/>
                  </a:moveTo>
                  <a:lnTo>
                    <a:pt x="6095" y="27152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00094" y="3490721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1610994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696"/>
                  </a:lnTo>
                  <a:lnTo>
                    <a:pt x="5816" y="398498"/>
                  </a:lnTo>
                  <a:lnTo>
                    <a:pt x="21669" y="421989"/>
                  </a:lnTo>
                  <a:lnTo>
                    <a:pt x="45166" y="437812"/>
                  </a:lnTo>
                  <a:lnTo>
                    <a:pt x="73913" y="443610"/>
                  </a:lnTo>
                  <a:lnTo>
                    <a:pt x="1610994" y="443610"/>
                  </a:lnTo>
                  <a:lnTo>
                    <a:pt x="1639742" y="437812"/>
                  </a:lnTo>
                  <a:lnTo>
                    <a:pt x="1663239" y="421989"/>
                  </a:lnTo>
                  <a:lnTo>
                    <a:pt x="1679092" y="398498"/>
                  </a:lnTo>
                  <a:lnTo>
                    <a:pt x="1684908" y="369696"/>
                  </a:lnTo>
                  <a:lnTo>
                    <a:pt x="1684908" y="73913"/>
                  </a:lnTo>
                  <a:lnTo>
                    <a:pt x="1679092" y="45166"/>
                  </a:lnTo>
                  <a:lnTo>
                    <a:pt x="1663239" y="21669"/>
                  </a:lnTo>
                  <a:lnTo>
                    <a:pt x="1639742" y="5816"/>
                  </a:lnTo>
                  <a:lnTo>
                    <a:pt x="161099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0094" y="3490721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1610994" y="0"/>
                  </a:lnTo>
                  <a:lnTo>
                    <a:pt x="1639742" y="5816"/>
                  </a:lnTo>
                  <a:lnTo>
                    <a:pt x="1663239" y="21669"/>
                  </a:lnTo>
                  <a:lnTo>
                    <a:pt x="1679092" y="45166"/>
                  </a:lnTo>
                  <a:lnTo>
                    <a:pt x="1684908" y="73913"/>
                  </a:lnTo>
                  <a:lnTo>
                    <a:pt x="1684908" y="369696"/>
                  </a:lnTo>
                  <a:lnTo>
                    <a:pt x="1679092" y="398498"/>
                  </a:lnTo>
                  <a:lnTo>
                    <a:pt x="1663239" y="421989"/>
                  </a:lnTo>
                  <a:lnTo>
                    <a:pt x="1639742" y="437812"/>
                  </a:lnTo>
                  <a:lnTo>
                    <a:pt x="1610994" y="443610"/>
                  </a:lnTo>
                  <a:lnTo>
                    <a:pt x="73913" y="443610"/>
                  </a:lnTo>
                  <a:lnTo>
                    <a:pt x="45166" y="437812"/>
                  </a:lnTo>
                  <a:lnTo>
                    <a:pt x="21669" y="421989"/>
                  </a:lnTo>
                  <a:lnTo>
                    <a:pt x="5816" y="398498"/>
                  </a:lnTo>
                  <a:lnTo>
                    <a:pt x="0" y="369696"/>
                  </a:lnTo>
                  <a:lnTo>
                    <a:pt x="0" y="739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256591" y="3485959"/>
            <a:ext cx="1694814" cy="792480"/>
            <a:chOff x="6256591" y="3485959"/>
            <a:chExt cx="1694814" cy="79248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3027" y="3863339"/>
              <a:ext cx="147827" cy="41452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32750" y="3929633"/>
              <a:ext cx="8890" cy="282575"/>
            </a:xfrm>
            <a:custGeom>
              <a:avLst/>
              <a:gdLst/>
              <a:ahLst/>
              <a:cxnLst/>
              <a:rect l="l" t="t" r="r" b="b"/>
              <a:pathLst>
                <a:path w="8890" h="282575">
                  <a:moveTo>
                    <a:pt x="0" y="0"/>
                  </a:moveTo>
                  <a:lnTo>
                    <a:pt x="8508" y="2825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6915" y="3863339"/>
              <a:ext cx="140207" cy="4145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636638" y="3929633"/>
              <a:ext cx="0" cy="282575"/>
            </a:xfrm>
            <a:custGeom>
              <a:avLst/>
              <a:gdLst/>
              <a:ahLst/>
              <a:cxnLst/>
              <a:rect l="l" t="t" r="r" b="b"/>
              <a:pathLst>
                <a:path h="282575">
                  <a:moveTo>
                    <a:pt x="0" y="0"/>
                  </a:moveTo>
                  <a:lnTo>
                    <a:pt x="0" y="2825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61353" y="3490721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90" h="443864">
                  <a:moveTo>
                    <a:pt x="1610868" y="0"/>
                  </a:moveTo>
                  <a:lnTo>
                    <a:pt x="73913" y="0"/>
                  </a:lnTo>
                  <a:lnTo>
                    <a:pt x="45112" y="5816"/>
                  </a:lnTo>
                  <a:lnTo>
                    <a:pt x="21621" y="21669"/>
                  </a:lnTo>
                  <a:lnTo>
                    <a:pt x="5798" y="45166"/>
                  </a:lnTo>
                  <a:lnTo>
                    <a:pt x="0" y="73913"/>
                  </a:lnTo>
                  <a:lnTo>
                    <a:pt x="0" y="369696"/>
                  </a:lnTo>
                  <a:lnTo>
                    <a:pt x="5798" y="398498"/>
                  </a:lnTo>
                  <a:lnTo>
                    <a:pt x="21621" y="421989"/>
                  </a:lnTo>
                  <a:lnTo>
                    <a:pt x="45112" y="437812"/>
                  </a:lnTo>
                  <a:lnTo>
                    <a:pt x="73913" y="443610"/>
                  </a:lnTo>
                  <a:lnTo>
                    <a:pt x="1610868" y="443610"/>
                  </a:lnTo>
                  <a:lnTo>
                    <a:pt x="1639669" y="437812"/>
                  </a:lnTo>
                  <a:lnTo>
                    <a:pt x="1663160" y="421989"/>
                  </a:lnTo>
                  <a:lnTo>
                    <a:pt x="1678983" y="398498"/>
                  </a:lnTo>
                  <a:lnTo>
                    <a:pt x="1684781" y="369696"/>
                  </a:lnTo>
                  <a:lnTo>
                    <a:pt x="1684781" y="73913"/>
                  </a:lnTo>
                  <a:lnTo>
                    <a:pt x="1678983" y="45166"/>
                  </a:lnTo>
                  <a:lnTo>
                    <a:pt x="1663160" y="21669"/>
                  </a:lnTo>
                  <a:lnTo>
                    <a:pt x="1639669" y="5816"/>
                  </a:lnTo>
                  <a:lnTo>
                    <a:pt x="1610868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261353" y="3490721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90" h="443864">
                  <a:moveTo>
                    <a:pt x="0" y="73913"/>
                  </a:moveTo>
                  <a:lnTo>
                    <a:pt x="5798" y="45166"/>
                  </a:lnTo>
                  <a:lnTo>
                    <a:pt x="21621" y="21669"/>
                  </a:lnTo>
                  <a:lnTo>
                    <a:pt x="45112" y="5816"/>
                  </a:lnTo>
                  <a:lnTo>
                    <a:pt x="73913" y="0"/>
                  </a:lnTo>
                  <a:lnTo>
                    <a:pt x="1610868" y="0"/>
                  </a:lnTo>
                  <a:lnTo>
                    <a:pt x="1639669" y="5816"/>
                  </a:lnTo>
                  <a:lnTo>
                    <a:pt x="1663160" y="21669"/>
                  </a:lnTo>
                  <a:lnTo>
                    <a:pt x="1678983" y="45166"/>
                  </a:lnTo>
                  <a:lnTo>
                    <a:pt x="1684781" y="73913"/>
                  </a:lnTo>
                  <a:lnTo>
                    <a:pt x="1684781" y="369696"/>
                  </a:lnTo>
                  <a:lnTo>
                    <a:pt x="1678983" y="398498"/>
                  </a:lnTo>
                  <a:lnTo>
                    <a:pt x="1663160" y="421989"/>
                  </a:lnTo>
                  <a:lnTo>
                    <a:pt x="1639669" y="437812"/>
                  </a:lnTo>
                  <a:lnTo>
                    <a:pt x="1610868" y="443610"/>
                  </a:lnTo>
                  <a:lnTo>
                    <a:pt x="73913" y="443610"/>
                  </a:lnTo>
                  <a:lnTo>
                    <a:pt x="45112" y="437812"/>
                  </a:lnTo>
                  <a:lnTo>
                    <a:pt x="21621" y="421989"/>
                  </a:lnTo>
                  <a:lnTo>
                    <a:pt x="5798" y="398498"/>
                  </a:lnTo>
                  <a:lnTo>
                    <a:pt x="0" y="369696"/>
                  </a:lnTo>
                  <a:lnTo>
                    <a:pt x="0" y="739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193038" y="3481260"/>
            <a:ext cx="1694814" cy="793750"/>
            <a:chOff x="1193038" y="3481260"/>
            <a:chExt cx="1694814" cy="793750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61516" y="3863339"/>
              <a:ext cx="144780" cy="4114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532128" y="3929633"/>
              <a:ext cx="4445" cy="280035"/>
            </a:xfrm>
            <a:custGeom>
              <a:avLst/>
              <a:gdLst/>
              <a:ahLst/>
              <a:cxnLst/>
              <a:rect l="l" t="t" r="r" b="b"/>
              <a:pathLst>
                <a:path w="4444" h="280035">
                  <a:moveTo>
                    <a:pt x="4190" y="0"/>
                  </a:moveTo>
                  <a:lnTo>
                    <a:pt x="0" y="27990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8588" y="3863339"/>
              <a:ext cx="144780" cy="41148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489073" y="3929633"/>
              <a:ext cx="4445" cy="280035"/>
            </a:xfrm>
            <a:custGeom>
              <a:avLst/>
              <a:gdLst/>
              <a:ahLst/>
              <a:cxnLst/>
              <a:rect l="l" t="t" r="r" b="b"/>
              <a:pathLst>
                <a:path w="4444" h="280035">
                  <a:moveTo>
                    <a:pt x="4190" y="0"/>
                  </a:moveTo>
                  <a:lnTo>
                    <a:pt x="0" y="279908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97800" y="3486022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1610931" y="0"/>
                  </a:moveTo>
                  <a:lnTo>
                    <a:pt x="73977" y="0"/>
                  </a:lnTo>
                  <a:lnTo>
                    <a:pt x="45177" y="5798"/>
                  </a:lnTo>
                  <a:lnTo>
                    <a:pt x="21663" y="21621"/>
                  </a:lnTo>
                  <a:lnTo>
                    <a:pt x="5811" y="45112"/>
                  </a:lnTo>
                  <a:lnTo>
                    <a:pt x="0" y="73913"/>
                  </a:lnTo>
                  <a:lnTo>
                    <a:pt x="0" y="369696"/>
                  </a:lnTo>
                  <a:lnTo>
                    <a:pt x="5811" y="398444"/>
                  </a:lnTo>
                  <a:lnTo>
                    <a:pt x="21663" y="421941"/>
                  </a:lnTo>
                  <a:lnTo>
                    <a:pt x="45177" y="437794"/>
                  </a:lnTo>
                  <a:lnTo>
                    <a:pt x="73977" y="443610"/>
                  </a:lnTo>
                  <a:lnTo>
                    <a:pt x="1610931" y="443610"/>
                  </a:lnTo>
                  <a:lnTo>
                    <a:pt x="1639732" y="437794"/>
                  </a:lnTo>
                  <a:lnTo>
                    <a:pt x="1663223" y="421941"/>
                  </a:lnTo>
                  <a:lnTo>
                    <a:pt x="1679047" y="398444"/>
                  </a:lnTo>
                  <a:lnTo>
                    <a:pt x="1684845" y="369696"/>
                  </a:lnTo>
                  <a:lnTo>
                    <a:pt x="1684845" y="73913"/>
                  </a:lnTo>
                  <a:lnTo>
                    <a:pt x="1679047" y="45112"/>
                  </a:lnTo>
                  <a:lnTo>
                    <a:pt x="1663223" y="21621"/>
                  </a:lnTo>
                  <a:lnTo>
                    <a:pt x="1639732" y="5798"/>
                  </a:lnTo>
                  <a:lnTo>
                    <a:pt x="1610931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7800" y="3486022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89" h="443864">
                  <a:moveTo>
                    <a:pt x="0" y="73913"/>
                  </a:moveTo>
                  <a:lnTo>
                    <a:pt x="5811" y="45112"/>
                  </a:lnTo>
                  <a:lnTo>
                    <a:pt x="21663" y="21621"/>
                  </a:lnTo>
                  <a:lnTo>
                    <a:pt x="45177" y="5798"/>
                  </a:lnTo>
                  <a:lnTo>
                    <a:pt x="73977" y="0"/>
                  </a:lnTo>
                  <a:lnTo>
                    <a:pt x="1610931" y="0"/>
                  </a:lnTo>
                  <a:lnTo>
                    <a:pt x="1639732" y="5798"/>
                  </a:lnTo>
                  <a:lnTo>
                    <a:pt x="1663223" y="21621"/>
                  </a:lnTo>
                  <a:lnTo>
                    <a:pt x="1679047" y="45112"/>
                  </a:lnTo>
                  <a:lnTo>
                    <a:pt x="1684845" y="73913"/>
                  </a:lnTo>
                  <a:lnTo>
                    <a:pt x="1684845" y="369696"/>
                  </a:lnTo>
                  <a:lnTo>
                    <a:pt x="1679047" y="398444"/>
                  </a:lnTo>
                  <a:lnTo>
                    <a:pt x="1663223" y="421941"/>
                  </a:lnTo>
                  <a:lnTo>
                    <a:pt x="1639732" y="437794"/>
                  </a:lnTo>
                  <a:lnTo>
                    <a:pt x="1610931" y="443610"/>
                  </a:lnTo>
                  <a:lnTo>
                    <a:pt x="73977" y="443610"/>
                  </a:lnTo>
                  <a:lnTo>
                    <a:pt x="45177" y="437794"/>
                  </a:lnTo>
                  <a:lnTo>
                    <a:pt x="21663" y="421941"/>
                  </a:lnTo>
                  <a:lnTo>
                    <a:pt x="5811" y="398444"/>
                  </a:lnTo>
                  <a:lnTo>
                    <a:pt x="0" y="369696"/>
                  </a:lnTo>
                  <a:lnTo>
                    <a:pt x="0" y="739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146296" y="1815846"/>
            <a:ext cx="958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대</a:t>
            </a:r>
            <a:r>
              <a:rPr sz="1200" b="1" spc="3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표</a:t>
            </a:r>
            <a:r>
              <a:rPr sz="1200" b="1" spc="3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이</a:t>
            </a:r>
            <a:r>
              <a:rPr sz="1200" b="1" spc="3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02073" y="3606165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관리팀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63588" y="3606165"/>
            <a:ext cx="482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dirty="0">
                <a:solidFill>
                  <a:srgbClr val="FFFFFF"/>
                </a:solidFill>
                <a:latin typeface="Malgun Gothic"/>
                <a:cs typeface="Malgun Gothic"/>
              </a:rPr>
              <a:t>실무</a:t>
            </a: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팀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99082" y="360159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영업팀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69875" y="4207446"/>
            <a:ext cx="534035" cy="1756410"/>
            <a:chOff x="6369875" y="4207446"/>
            <a:chExt cx="534035" cy="1756410"/>
          </a:xfrm>
        </p:grpSpPr>
        <p:sp>
          <p:nvSpPr>
            <p:cNvPr id="66" name="object 66"/>
            <p:cNvSpPr/>
            <p:nvPr/>
          </p:nvSpPr>
          <p:spPr>
            <a:xfrm>
              <a:off x="6374638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09" h="1746885">
                  <a:moveTo>
                    <a:pt x="436753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1659432"/>
                  </a:lnTo>
                  <a:lnTo>
                    <a:pt x="6865" y="1693428"/>
                  </a:lnTo>
                  <a:lnTo>
                    <a:pt x="25590" y="1721189"/>
                  </a:lnTo>
                  <a:lnTo>
                    <a:pt x="53363" y="1739907"/>
                  </a:lnTo>
                  <a:lnTo>
                    <a:pt x="87375" y="1746770"/>
                  </a:lnTo>
                  <a:lnTo>
                    <a:pt x="436753" y="1746770"/>
                  </a:lnTo>
                  <a:lnTo>
                    <a:pt x="470691" y="1739907"/>
                  </a:lnTo>
                  <a:lnTo>
                    <a:pt x="498427" y="1721189"/>
                  </a:lnTo>
                  <a:lnTo>
                    <a:pt x="517138" y="1693428"/>
                  </a:lnTo>
                  <a:lnTo>
                    <a:pt x="524002" y="1659432"/>
                  </a:lnTo>
                  <a:lnTo>
                    <a:pt x="524002" y="87376"/>
                  </a:lnTo>
                  <a:lnTo>
                    <a:pt x="517138" y="53363"/>
                  </a:lnTo>
                  <a:lnTo>
                    <a:pt x="498427" y="25590"/>
                  </a:lnTo>
                  <a:lnTo>
                    <a:pt x="470691" y="6865"/>
                  </a:lnTo>
                  <a:lnTo>
                    <a:pt x="436753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74638" y="4212209"/>
              <a:ext cx="524510" cy="1746885"/>
            </a:xfrm>
            <a:custGeom>
              <a:avLst/>
              <a:gdLst/>
              <a:ahLst/>
              <a:cxnLst/>
              <a:rect l="l" t="t" r="r" b="b"/>
              <a:pathLst>
                <a:path w="524509" h="1746885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436753" y="0"/>
                  </a:lnTo>
                  <a:lnTo>
                    <a:pt x="470691" y="6865"/>
                  </a:lnTo>
                  <a:lnTo>
                    <a:pt x="498427" y="25590"/>
                  </a:lnTo>
                  <a:lnTo>
                    <a:pt x="517138" y="53363"/>
                  </a:lnTo>
                  <a:lnTo>
                    <a:pt x="524002" y="87376"/>
                  </a:lnTo>
                  <a:lnTo>
                    <a:pt x="524002" y="1659432"/>
                  </a:lnTo>
                  <a:lnTo>
                    <a:pt x="517138" y="1693428"/>
                  </a:lnTo>
                  <a:lnTo>
                    <a:pt x="498427" y="1721189"/>
                  </a:lnTo>
                  <a:lnTo>
                    <a:pt x="470691" y="1739907"/>
                  </a:lnTo>
                  <a:lnTo>
                    <a:pt x="436753" y="1746770"/>
                  </a:lnTo>
                  <a:lnTo>
                    <a:pt x="87375" y="1746770"/>
                  </a:lnTo>
                  <a:lnTo>
                    <a:pt x="53363" y="1739907"/>
                  </a:lnTo>
                  <a:lnTo>
                    <a:pt x="25590" y="1721189"/>
                  </a:lnTo>
                  <a:lnTo>
                    <a:pt x="6865" y="1693428"/>
                  </a:lnTo>
                  <a:lnTo>
                    <a:pt x="0" y="1659432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473190" y="4796790"/>
            <a:ext cx="33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Malgun Gothic"/>
                <a:cs typeface="Malgun Gothic"/>
              </a:rPr>
              <a:t>배송  </a:t>
            </a: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1</a:t>
            </a:r>
            <a:endParaRPr sz="1200" dirty="0">
              <a:latin typeface="Malgun Gothic"/>
              <a:cs typeface="Malgun Gothic"/>
            </a:endParaRPr>
          </a:p>
          <a:p>
            <a:pPr marL="889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Malgun Gothic"/>
                <a:cs typeface="Malgun Gothic"/>
              </a:rPr>
              <a:t>팀</a:t>
            </a:r>
            <a:endParaRPr sz="1200" dirty="0">
              <a:latin typeface="Malgun Gothic"/>
              <a:cs typeface="Malgun Gothi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249225" y="2335466"/>
            <a:ext cx="1694814" cy="453390"/>
            <a:chOff x="6249225" y="2335466"/>
            <a:chExt cx="1694814" cy="453390"/>
          </a:xfrm>
        </p:grpSpPr>
        <p:sp>
          <p:nvSpPr>
            <p:cNvPr id="70" name="object 70"/>
            <p:cNvSpPr/>
            <p:nvPr/>
          </p:nvSpPr>
          <p:spPr>
            <a:xfrm>
              <a:off x="6253988" y="2340229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90" h="443864">
                  <a:moveTo>
                    <a:pt x="1610867" y="0"/>
                  </a:moveTo>
                  <a:lnTo>
                    <a:pt x="73913" y="0"/>
                  </a:lnTo>
                  <a:lnTo>
                    <a:pt x="45112" y="5816"/>
                  </a:lnTo>
                  <a:lnTo>
                    <a:pt x="21621" y="21669"/>
                  </a:lnTo>
                  <a:lnTo>
                    <a:pt x="5798" y="45166"/>
                  </a:lnTo>
                  <a:lnTo>
                    <a:pt x="0" y="73913"/>
                  </a:lnTo>
                  <a:lnTo>
                    <a:pt x="0" y="369697"/>
                  </a:lnTo>
                  <a:lnTo>
                    <a:pt x="5798" y="398498"/>
                  </a:lnTo>
                  <a:lnTo>
                    <a:pt x="21621" y="421989"/>
                  </a:lnTo>
                  <a:lnTo>
                    <a:pt x="45112" y="437812"/>
                  </a:lnTo>
                  <a:lnTo>
                    <a:pt x="73913" y="443611"/>
                  </a:lnTo>
                  <a:lnTo>
                    <a:pt x="1610867" y="443611"/>
                  </a:lnTo>
                  <a:lnTo>
                    <a:pt x="1639669" y="437812"/>
                  </a:lnTo>
                  <a:lnTo>
                    <a:pt x="1663160" y="421989"/>
                  </a:lnTo>
                  <a:lnTo>
                    <a:pt x="1678983" y="398498"/>
                  </a:lnTo>
                  <a:lnTo>
                    <a:pt x="1684782" y="369697"/>
                  </a:lnTo>
                  <a:lnTo>
                    <a:pt x="1684782" y="73913"/>
                  </a:lnTo>
                  <a:lnTo>
                    <a:pt x="1678983" y="45166"/>
                  </a:lnTo>
                  <a:lnTo>
                    <a:pt x="1663160" y="21669"/>
                  </a:lnTo>
                  <a:lnTo>
                    <a:pt x="1639669" y="5816"/>
                  </a:lnTo>
                  <a:lnTo>
                    <a:pt x="1610867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53988" y="2340229"/>
              <a:ext cx="1685289" cy="443865"/>
            </a:xfrm>
            <a:custGeom>
              <a:avLst/>
              <a:gdLst/>
              <a:ahLst/>
              <a:cxnLst/>
              <a:rect l="l" t="t" r="r" b="b"/>
              <a:pathLst>
                <a:path w="1685290" h="443864">
                  <a:moveTo>
                    <a:pt x="0" y="73913"/>
                  </a:moveTo>
                  <a:lnTo>
                    <a:pt x="5798" y="45166"/>
                  </a:lnTo>
                  <a:lnTo>
                    <a:pt x="21621" y="21669"/>
                  </a:lnTo>
                  <a:lnTo>
                    <a:pt x="45112" y="5816"/>
                  </a:lnTo>
                  <a:lnTo>
                    <a:pt x="73913" y="0"/>
                  </a:lnTo>
                  <a:lnTo>
                    <a:pt x="1610867" y="0"/>
                  </a:lnTo>
                  <a:lnTo>
                    <a:pt x="1639669" y="5816"/>
                  </a:lnTo>
                  <a:lnTo>
                    <a:pt x="1663160" y="21669"/>
                  </a:lnTo>
                  <a:lnTo>
                    <a:pt x="1678983" y="45166"/>
                  </a:lnTo>
                  <a:lnTo>
                    <a:pt x="1684782" y="73913"/>
                  </a:lnTo>
                  <a:lnTo>
                    <a:pt x="1684782" y="369697"/>
                  </a:lnTo>
                  <a:lnTo>
                    <a:pt x="1678983" y="398498"/>
                  </a:lnTo>
                  <a:lnTo>
                    <a:pt x="1663160" y="421989"/>
                  </a:lnTo>
                  <a:lnTo>
                    <a:pt x="1639669" y="437812"/>
                  </a:lnTo>
                  <a:lnTo>
                    <a:pt x="1610867" y="443611"/>
                  </a:lnTo>
                  <a:lnTo>
                    <a:pt x="73913" y="443611"/>
                  </a:lnTo>
                  <a:lnTo>
                    <a:pt x="45112" y="437812"/>
                  </a:lnTo>
                  <a:lnTo>
                    <a:pt x="21621" y="421989"/>
                  </a:lnTo>
                  <a:lnTo>
                    <a:pt x="5798" y="398498"/>
                  </a:lnTo>
                  <a:lnTo>
                    <a:pt x="0" y="369697"/>
                  </a:lnTo>
                  <a:lnTo>
                    <a:pt x="0" y="739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824218" y="2455545"/>
            <a:ext cx="546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sz="1200" b="1" dirty="0">
                <a:solidFill>
                  <a:srgbClr val="FFFFFF"/>
                </a:solidFill>
                <a:latin typeface="Malgun Gothic"/>
                <a:cs typeface="Malgun Gothic"/>
              </a:rPr>
              <a:t>감	사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629784" y="2549398"/>
            <a:ext cx="1626870" cy="100330"/>
            <a:chOff x="4629784" y="2549398"/>
            <a:chExt cx="1626870" cy="100330"/>
          </a:xfrm>
        </p:grpSpPr>
        <p:sp>
          <p:nvSpPr>
            <p:cNvPr id="74" name="object 74"/>
            <p:cNvSpPr/>
            <p:nvPr/>
          </p:nvSpPr>
          <p:spPr>
            <a:xfrm>
              <a:off x="4642484" y="2562098"/>
              <a:ext cx="1601470" cy="74930"/>
            </a:xfrm>
            <a:custGeom>
              <a:avLst/>
              <a:gdLst/>
              <a:ahLst/>
              <a:cxnLst/>
              <a:rect l="l" t="t" r="r" b="b"/>
              <a:pathLst>
                <a:path w="1601470" h="74930">
                  <a:moveTo>
                    <a:pt x="1563497" y="0"/>
                  </a:moveTo>
                  <a:lnTo>
                    <a:pt x="1563497" y="18668"/>
                  </a:lnTo>
                  <a:lnTo>
                    <a:pt x="0" y="18668"/>
                  </a:lnTo>
                  <a:lnTo>
                    <a:pt x="0" y="56134"/>
                  </a:lnTo>
                  <a:lnTo>
                    <a:pt x="1563497" y="56134"/>
                  </a:lnTo>
                  <a:lnTo>
                    <a:pt x="1563497" y="74802"/>
                  </a:lnTo>
                  <a:lnTo>
                    <a:pt x="1600962" y="37337"/>
                  </a:lnTo>
                  <a:lnTo>
                    <a:pt x="1563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42484" y="2562098"/>
              <a:ext cx="1601470" cy="74930"/>
            </a:xfrm>
            <a:custGeom>
              <a:avLst/>
              <a:gdLst/>
              <a:ahLst/>
              <a:cxnLst/>
              <a:rect l="l" t="t" r="r" b="b"/>
              <a:pathLst>
                <a:path w="1601470" h="74930">
                  <a:moveTo>
                    <a:pt x="0" y="18668"/>
                  </a:moveTo>
                  <a:lnTo>
                    <a:pt x="1563497" y="18668"/>
                  </a:lnTo>
                  <a:lnTo>
                    <a:pt x="1563497" y="0"/>
                  </a:lnTo>
                  <a:lnTo>
                    <a:pt x="1600962" y="37337"/>
                  </a:lnTo>
                  <a:lnTo>
                    <a:pt x="1563497" y="74802"/>
                  </a:lnTo>
                  <a:lnTo>
                    <a:pt x="1563497" y="56134"/>
                  </a:lnTo>
                  <a:lnTo>
                    <a:pt x="0" y="56134"/>
                  </a:lnTo>
                  <a:lnTo>
                    <a:pt x="0" y="18668"/>
                  </a:lnTo>
                  <a:close/>
                </a:path>
              </a:pathLst>
            </a:custGeom>
            <a:ln w="25400">
              <a:solidFill>
                <a:srgbClr val="94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962" y="2347277"/>
            <a:ext cx="845185" cy="534035"/>
            <a:chOff x="969962" y="2347277"/>
            <a:chExt cx="845185" cy="534035"/>
          </a:xfrm>
        </p:grpSpPr>
        <p:sp>
          <p:nvSpPr>
            <p:cNvPr id="3" name="object 3"/>
            <p:cNvSpPr/>
            <p:nvPr/>
          </p:nvSpPr>
          <p:spPr>
            <a:xfrm>
              <a:off x="971550" y="2348864"/>
              <a:ext cx="842010" cy="530860"/>
            </a:xfrm>
            <a:custGeom>
              <a:avLst/>
              <a:gdLst/>
              <a:ahLst/>
              <a:cxnLst/>
              <a:rect l="l" t="t" r="r" b="b"/>
              <a:pathLst>
                <a:path w="842010" h="530860">
                  <a:moveTo>
                    <a:pt x="841692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841692" y="530351"/>
                  </a:lnTo>
                  <a:lnTo>
                    <a:pt x="8416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550" y="2348864"/>
              <a:ext cx="842010" cy="530860"/>
            </a:xfrm>
            <a:custGeom>
              <a:avLst/>
              <a:gdLst/>
              <a:ahLst/>
              <a:cxnLst/>
              <a:rect l="l" t="t" r="r" b="b"/>
              <a:pathLst>
                <a:path w="842010" h="530860">
                  <a:moveTo>
                    <a:pt x="0" y="0"/>
                  </a:moveTo>
                  <a:lnTo>
                    <a:pt x="841629" y="530351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2155"/>
              </p:ext>
            </p:extLst>
          </p:nvPr>
        </p:nvGraphicFramePr>
        <p:xfrm>
          <a:off x="965200" y="2342514"/>
          <a:ext cx="7416802" cy="38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phase</a:t>
                      </a:r>
                      <a:endParaRPr sz="1200" dirty="0">
                        <a:latin typeface="Malgun Gothic"/>
                        <a:cs typeface="Malgun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구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분</a:t>
                      </a:r>
                      <a:endParaRPr sz="1200" dirty="0">
                        <a:latin typeface="Malgun Gothic"/>
                        <a:cs typeface="Malgun Gothic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준비기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1682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도입기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1682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성숙기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1기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1682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성숙기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2기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1682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9050">
                      <a:solidFill>
                        <a:srgbClr val="C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시장</a:t>
                      </a:r>
                      <a:r>
                        <a:rPr lang="ko-KR" altLang="en-US" sz="11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상황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36854" marR="227965" algn="ctr">
                        <a:lnSpc>
                          <a:spcPct val="120000"/>
                        </a:lnSpc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건물관리에 대한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 err="1">
                          <a:latin typeface="Malgun Gothic"/>
                          <a:cs typeface="Malgun Gothic"/>
                        </a:rPr>
                        <a:t>인식의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 전</a:t>
                      </a:r>
                      <a:r>
                        <a:rPr lang="ko-KR" altLang="en-US" sz="1050" spc="5" dirty="0">
                          <a:latin typeface="Malgun Gothic"/>
                          <a:cs typeface="Malgun Gothic"/>
                        </a:rPr>
                        <a:t>환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전문관리 업체 및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중소업체로</a:t>
                      </a:r>
                      <a:r>
                        <a:rPr sz="105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양극화</a:t>
                      </a: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0400" marR="183515" indent="-467995">
                        <a:lnSpc>
                          <a:spcPct val="120000"/>
                        </a:lnSpc>
                      </a:pPr>
                      <a:r>
                        <a:rPr sz="1050" dirty="0">
                          <a:latin typeface="Malgun Gothic"/>
                          <a:cs typeface="Malgun Gothic"/>
                        </a:rPr>
                        <a:t>건물전문관리</a:t>
                      </a:r>
                      <a:r>
                        <a:rPr sz="1050" spc="-15" dirty="0">
                          <a:latin typeface="Malgun Gothic"/>
                          <a:cs typeface="Malgun Gothic"/>
                        </a:rPr>
                        <a:t>시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장의 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확대</a:t>
                      </a:r>
                      <a:endParaRPr sz="10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51130">
                        <a:lnSpc>
                          <a:spcPct val="120000"/>
                        </a:lnSpc>
                      </a:pPr>
                      <a:r>
                        <a:rPr sz="1050" dirty="0" err="1">
                          <a:latin typeface="Malgun Gothic"/>
                          <a:cs typeface="Malgun Gothic"/>
                        </a:rPr>
                        <a:t>건물전문관리업체의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 err="1">
                          <a:latin typeface="Malgun Gothic"/>
                          <a:cs typeface="Malgun Gothic"/>
                        </a:rPr>
                        <a:t>체계화된</a:t>
                      </a:r>
                      <a:r>
                        <a:rPr lang="en-US" sz="10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 err="1">
                          <a:latin typeface="Malgun Gothic"/>
                          <a:cs typeface="Malgun Gothic"/>
                        </a:rPr>
                        <a:t>관리</a:t>
                      </a:r>
                      <a:r>
                        <a:rPr sz="1050" spc="-15" dirty="0" err="1">
                          <a:latin typeface="Malgun Gothic"/>
                          <a:cs typeface="Malgun Gothic"/>
                        </a:rPr>
                        <a:t>시</a:t>
                      </a:r>
                      <a:r>
                        <a:rPr sz="1050" dirty="0" err="1">
                          <a:latin typeface="Malgun Gothic"/>
                          <a:cs typeface="Malgun Gothic"/>
                        </a:rPr>
                        <a:t>스</a:t>
                      </a:r>
                      <a:r>
                        <a:rPr sz="1050" spc="-15" dirty="0" err="1">
                          <a:latin typeface="Malgun Gothic"/>
                          <a:cs typeface="Malgun Gothic"/>
                        </a:rPr>
                        <a:t>템</a:t>
                      </a:r>
                      <a:r>
                        <a:rPr sz="1050" dirty="0" err="1">
                          <a:latin typeface="Malgun Gothic"/>
                          <a:cs typeface="Malgun Gothic"/>
                        </a:rPr>
                        <a:t>과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 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전문인력의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투입</a:t>
                      </a:r>
                      <a:endParaRPr sz="105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 marR="151130">
                        <a:lnSpc>
                          <a:spcPct val="120000"/>
                        </a:lnSpc>
                      </a:pPr>
                      <a:r>
                        <a:rPr sz="1050" dirty="0">
                          <a:latin typeface="Malgun Gothic"/>
                          <a:cs typeface="Malgun Gothic"/>
                        </a:rPr>
                        <a:t>건물전문관리업체의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체계화된관리</a:t>
                      </a:r>
                      <a:r>
                        <a:rPr sz="1050" spc="-15" dirty="0">
                          <a:latin typeface="Malgun Gothic"/>
                          <a:cs typeface="Malgun Gothic"/>
                        </a:rPr>
                        <a:t>시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스</a:t>
                      </a:r>
                      <a:r>
                        <a:rPr sz="1050" spc="-15" dirty="0">
                          <a:latin typeface="Malgun Gothic"/>
                          <a:cs typeface="Malgun Gothic"/>
                        </a:rPr>
                        <a:t>템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과 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전문인력의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투입</a:t>
                      </a:r>
                      <a:endParaRPr sz="1050">
                        <a:latin typeface="Malgun Gothic"/>
                        <a:cs typeface="Malgun Gothic"/>
                      </a:endParaRPr>
                    </a:p>
                    <a:p>
                      <a:pPr marL="92075" marR="192405">
                        <a:lnSpc>
                          <a:spcPct val="120000"/>
                        </a:lnSpc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보다 구체화된 업무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방향제시</a:t>
                      </a:r>
                      <a:r>
                        <a:rPr sz="1050" spc="-7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확대된</a:t>
                      </a:r>
                      <a:r>
                        <a:rPr sz="1050" spc="-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건물 </a:t>
                      </a:r>
                      <a:r>
                        <a:rPr sz="1050" spc="-3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관리시장</a:t>
                      </a:r>
                      <a:endParaRPr sz="10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발전방향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02920" marR="183515" indent="-311150">
                        <a:lnSpc>
                          <a:spcPct val="120000"/>
                        </a:lnSpc>
                      </a:pPr>
                      <a:r>
                        <a:rPr sz="1050" dirty="0">
                          <a:latin typeface="Malgun Gothic"/>
                          <a:cs typeface="Malgun Gothic"/>
                        </a:rPr>
                        <a:t>건물전문관리</a:t>
                      </a:r>
                      <a:r>
                        <a:rPr sz="1050" spc="-15" dirty="0">
                          <a:latin typeface="Malgun Gothic"/>
                          <a:cs typeface="Malgun Gothic"/>
                        </a:rPr>
                        <a:t>업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체에 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대한</a:t>
                      </a:r>
                      <a:r>
                        <a:rPr sz="105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비젼</a:t>
                      </a:r>
                      <a:endParaRPr sz="105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 marR="145415" algn="just">
                        <a:lnSpc>
                          <a:spcPct val="120000"/>
                        </a:lnSpc>
                        <a:spcBef>
                          <a:spcPts val="1150"/>
                        </a:spcBef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건물의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대형화</a:t>
                      </a:r>
                      <a:r>
                        <a:rPr sz="1050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050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관리 </a:t>
                      </a:r>
                      <a:r>
                        <a:rPr sz="1050" spc="-36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업체에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대한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시장의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요 </a:t>
                      </a:r>
                      <a:r>
                        <a:rPr sz="1050" spc="-36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구</a:t>
                      </a:r>
                      <a:r>
                        <a:rPr sz="10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05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시장의</a:t>
                      </a:r>
                      <a:r>
                        <a:rPr sz="1050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대형화</a:t>
                      </a:r>
                      <a:endParaRPr sz="105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075" marR="103505">
                        <a:lnSpc>
                          <a:spcPct val="120100"/>
                        </a:lnSpc>
                        <a:spcBef>
                          <a:spcPts val="1245"/>
                        </a:spcBef>
                      </a:pPr>
                      <a:r>
                        <a:rPr sz="1050" dirty="0">
                          <a:latin typeface="Malgun Gothic"/>
                          <a:cs typeface="Malgun Gothic"/>
                        </a:rPr>
                        <a:t>건물전문기업에</a:t>
                      </a:r>
                      <a:r>
                        <a:rPr sz="1050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필요한 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전문제품의 체계화된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납품시스템과 보다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나은 품질로 가격경쟁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에</a:t>
                      </a:r>
                      <a:r>
                        <a:rPr sz="1050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적극</a:t>
                      </a:r>
                      <a:r>
                        <a:rPr sz="10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참여</a:t>
                      </a: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92075" marR="143510">
                        <a:lnSpc>
                          <a:spcPct val="120000"/>
                        </a:lnSpc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확대된 영역에 맞는 </a:t>
                      </a:r>
                      <a:r>
                        <a:rPr sz="1050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체계적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대응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050" spc="-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필요범 </a:t>
                      </a:r>
                      <a:r>
                        <a:rPr sz="1050" spc="-3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위확대</a:t>
                      </a:r>
                      <a:endParaRPr sz="1050" dirty="0">
                        <a:latin typeface="Malgun Gothic"/>
                        <a:cs typeface="Malgun Gothic"/>
                      </a:endParaRPr>
                    </a:p>
                    <a:p>
                      <a:pPr marL="92075" marR="192405">
                        <a:lnSpc>
                          <a:spcPct val="120000"/>
                        </a:lnSpc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전문화된</a:t>
                      </a:r>
                      <a:r>
                        <a:rPr sz="1050" spc="-7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인력교육</a:t>
                      </a:r>
                      <a:r>
                        <a:rPr sz="1050" spc="-7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및 </a:t>
                      </a:r>
                      <a:r>
                        <a:rPr sz="1050" spc="-3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확대된</a:t>
                      </a:r>
                      <a:r>
                        <a:rPr sz="1050" spc="-6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영역의</a:t>
                      </a:r>
                      <a:r>
                        <a:rPr sz="1050" spc="-6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세분화</a:t>
                      </a:r>
                      <a:endParaRPr sz="1050" dirty="0">
                        <a:latin typeface="Malgun Gothic"/>
                        <a:cs typeface="Malgun Gothic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된</a:t>
                      </a:r>
                      <a:r>
                        <a:rPr sz="1050" spc="-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제품확보</a:t>
                      </a:r>
                      <a:r>
                        <a:rPr sz="1050" spc="-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050" spc="-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dirty="0">
                          <a:latin typeface="Malgun Gothic"/>
                          <a:cs typeface="Malgun Gothic"/>
                        </a:rPr>
                        <a:t>제품투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50" spc="5" dirty="0">
                          <a:latin typeface="Malgun Gothic"/>
                          <a:cs typeface="Malgun Gothic"/>
                        </a:rPr>
                        <a:t>입</a:t>
                      </a:r>
                      <a:r>
                        <a:rPr sz="1050" spc="-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050" spc="5" dirty="0">
                          <a:latin typeface="Malgun Gothic"/>
                          <a:cs typeface="Malgun Gothic"/>
                        </a:rPr>
                        <a:t>직원교육강화</a:t>
                      </a:r>
                      <a:endParaRPr sz="1050" dirty="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1687067"/>
            <a:ext cx="1735836" cy="594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90394" y="1846325"/>
            <a:ext cx="618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Y20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6808" y="1697735"/>
            <a:ext cx="1591056" cy="594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02709" y="1856993"/>
            <a:ext cx="619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Malgun Gothic"/>
                <a:cs typeface="Malgun Gothic"/>
              </a:rPr>
              <a:t>Y</a:t>
            </a: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2013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5464" y="1697735"/>
            <a:ext cx="1735836" cy="5943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85028" y="1856993"/>
            <a:ext cx="1295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Y20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4-Y20</a:t>
            </a:r>
            <a:r>
              <a:rPr sz="1600" b="1" spc="-10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1600">
              <a:latin typeface="Malgun Gothic"/>
              <a:cs typeface="Malgun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918844"/>
            <a:chOff x="0" y="0"/>
            <a:chExt cx="9144000" cy="918844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9087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285" y="319404"/>
              <a:ext cx="3455708" cy="3004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6" y="132587"/>
              <a:ext cx="3924300" cy="7498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899160"/>
              <a:ext cx="9144000" cy="19050"/>
            </a:xfrm>
            <a:custGeom>
              <a:avLst/>
              <a:gdLst/>
              <a:ahLst/>
              <a:cxnLst/>
              <a:rect l="l" t="t" r="r" b="b"/>
              <a:pathLst>
                <a:path w="9144000" h="19050">
                  <a:moveTo>
                    <a:pt x="0" y="19050"/>
                  </a:moveTo>
                  <a:lnTo>
                    <a:pt x="9144000" y="190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0423" y="1687067"/>
            <a:ext cx="1735835" cy="59436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99858" y="1846325"/>
            <a:ext cx="835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Y2016</a:t>
            </a:r>
            <a:r>
              <a:rPr sz="1600" b="1" spc="-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Malgun Gothic"/>
                <a:cs typeface="Malgun Gothic"/>
              </a:rPr>
              <a:t>~</a:t>
            </a:r>
            <a:endParaRPr sz="16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31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40747" y="2317594"/>
            <a:ext cx="3262503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Malgun Gothic"/>
                <a:cs typeface="Malgun Gothic"/>
              </a:rPr>
              <a:t>내일의</a:t>
            </a:r>
            <a:r>
              <a:rPr sz="1800" spc="-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Malgun Gothic"/>
                <a:cs typeface="Malgun Gothic"/>
              </a:rPr>
              <a:t>희망을</a:t>
            </a:r>
            <a:r>
              <a:rPr sz="1800" spc="-3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Malgun Gothic"/>
                <a:cs typeface="Malgun Gothic"/>
              </a:rPr>
              <a:t>꿈꾸며</a:t>
            </a:r>
            <a:endParaRPr sz="18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Malgun Gothic"/>
                <a:cs typeface="Malgun Gothic"/>
              </a:rPr>
              <a:t>새로운</a:t>
            </a:r>
            <a:r>
              <a:rPr sz="1800" spc="-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Malgun Gothic"/>
                <a:cs typeface="Malgun Gothic"/>
              </a:rPr>
              <a:t>공간의</a:t>
            </a:r>
            <a:r>
              <a:rPr sz="1800" spc="-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800" dirty="0" err="1">
                <a:solidFill>
                  <a:srgbClr val="404040"/>
                </a:solidFill>
                <a:latin typeface="Malgun Gothic"/>
                <a:cs typeface="Malgun Gothic"/>
              </a:rPr>
              <a:t>가치를</a:t>
            </a:r>
            <a:r>
              <a:rPr sz="1800" spc="-3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800" dirty="0" err="1">
                <a:solidFill>
                  <a:srgbClr val="404040"/>
                </a:solidFill>
                <a:latin typeface="Malgun Gothic"/>
                <a:cs typeface="Malgun Gothic"/>
              </a:rPr>
              <a:t>창조한다</a:t>
            </a:r>
            <a:endParaRPr lang="en-US" sz="1800" dirty="0">
              <a:solidFill>
                <a:srgbClr val="404040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802" y="2105355"/>
            <a:ext cx="122809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006FC0"/>
                </a:solidFill>
                <a:latin typeface="Malgun Gothic"/>
                <a:cs typeface="Malgun Gothic"/>
              </a:rPr>
              <a:t>V</a:t>
            </a:r>
            <a:r>
              <a:rPr sz="2800" b="1" spc="-10" dirty="0">
                <a:latin typeface="Malgun Gothic"/>
                <a:cs typeface="Malgun Gothic"/>
              </a:rPr>
              <a:t>ision</a:t>
            </a:r>
            <a:endParaRPr sz="2800">
              <a:latin typeface="Malgun Gothic"/>
              <a:cs typeface="Malgun Gothic"/>
            </a:endParaRPr>
          </a:p>
          <a:p>
            <a:pPr marL="20256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Malgun Gothic"/>
                <a:cs typeface="Malgun Gothic"/>
              </a:rPr>
              <a:t>2016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2606" y="3354792"/>
            <a:ext cx="4924425" cy="1165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  <a:tabLst>
                <a:tab pos="1550670" algn="l"/>
              </a:tabLst>
            </a:pPr>
            <a:r>
              <a:rPr sz="2000" b="1" dirty="0">
                <a:latin typeface="Malgun Gothic"/>
                <a:cs typeface="Malgun Gothic"/>
              </a:rPr>
              <a:t>내일의</a:t>
            </a:r>
            <a:r>
              <a:rPr sz="2000" b="1" spc="-15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꿈과	희망</a:t>
            </a:r>
            <a:endParaRPr sz="2000" dirty="0">
              <a:latin typeface="Malgun Gothic"/>
              <a:cs typeface="Malgun Gothic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열정과</a:t>
            </a:r>
            <a:r>
              <a:rPr sz="160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도전정싞으로</a:t>
            </a:r>
            <a:r>
              <a:rPr sz="1600" spc="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오늘보다</a:t>
            </a:r>
            <a:r>
              <a:rPr sz="160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밝고 힘찬</a:t>
            </a:r>
            <a:r>
              <a:rPr sz="1600" spc="-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미래의 꿈과 </a:t>
            </a:r>
            <a:r>
              <a:rPr sz="1600" spc="-545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희망을</a:t>
            </a:r>
            <a:r>
              <a:rPr sz="1600" spc="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만들어</a:t>
            </a:r>
            <a:r>
              <a:rPr sz="1600" spc="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간다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5897" y="4931790"/>
            <a:ext cx="4792345" cy="1011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algun Gothic"/>
                <a:cs typeface="Malgun Gothic"/>
              </a:rPr>
              <a:t>생</a:t>
            </a:r>
            <a:r>
              <a:rPr lang="ko-KR" altLang="en-US" sz="2000" b="1" dirty="0">
                <a:latin typeface="Malgun Gothic"/>
                <a:cs typeface="Malgun Gothic"/>
              </a:rPr>
              <a:t>활</a:t>
            </a:r>
            <a:r>
              <a:rPr sz="2000" b="1" spc="-25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공간</a:t>
            </a:r>
            <a:r>
              <a:rPr sz="2000" b="1" spc="-35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가치</a:t>
            </a:r>
            <a:r>
              <a:rPr sz="2000" b="1" spc="-30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창조</a:t>
            </a:r>
            <a:endParaRPr sz="2000" dirty="0">
              <a:latin typeface="Malgun Gothic"/>
              <a:cs typeface="Malgun Gothic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765810" algn="l"/>
              </a:tabLst>
            </a:pP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생</a:t>
            </a:r>
            <a:r>
              <a:rPr lang="ko-KR" altLang="en-US" sz="1600" spc="-5" dirty="0">
                <a:solidFill>
                  <a:srgbClr val="77923B"/>
                </a:solidFill>
                <a:latin typeface="Malgun Gothic"/>
                <a:cs typeface="Malgun Gothic"/>
              </a:rPr>
              <a:t>활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을	더욱 편리하고 즐겁게 하는 쾌적한 공간으로 </a:t>
            </a:r>
            <a:r>
              <a:rPr sz="1600" spc="-55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모두가</a:t>
            </a:r>
            <a:r>
              <a:rPr sz="1600" spc="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나은 삶을</a:t>
            </a:r>
            <a:r>
              <a:rPr sz="1600" spc="5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영위할</a:t>
            </a:r>
            <a:r>
              <a:rPr sz="1600" spc="1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수</a:t>
            </a:r>
            <a:r>
              <a:rPr sz="1600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있도록</a:t>
            </a:r>
            <a:r>
              <a:rPr sz="1600" spc="5" dirty="0">
                <a:solidFill>
                  <a:srgbClr val="77923B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77923B"/>
                </a:solidFill>
                <a:latin typeface="Malgun Gothic"/>
                <a:cs typeface="Malgun Gothic"/>
              </a:rPr>
              <a:t>한다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447" y="4413250"/>
            <a:ext cx="1583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AF50"/>
                </a:solidFill>
                <a:latin typeface="Malgun Gothic"/>
                <a:cs typeface="Malgun Gothic"/>
              </a:rPr>
              <a:t>S</a:t>
            </a:r>
            <a:r>
              <a:rPr sz="2800" b="1" spc="-10" dirty="0">
                <a:latin typeface="Malgun Gothic"/>
                <a:cs typeface="Malgun Gothic"/>
              </a:rPr>
              <a:t>t</a:t>
            </a:r>
            <a:r>
              <a:rPr sz="2800" b="1" spc="-5" dirty="0">
                <a:latin typeface="Malgun Gothic"/>
                <a:cs typeface="Malgun Gothic"/>
              </a:rPr>
              <a:t>rategy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>
              <a:lnSpc>
                <a:spcPts val="5730"/>
              </a:lnSpc>
              <a:spcBef>
                <a:spcPts val="100"/>
              </a:spcBef>
            </a:pPr>
            <a:r>
              <a:rPr sz="4800" spc="-10" dirty="0">
                <a:solidFill>
                  <a:srgbClr val="C00000"/>
                </a:solidFill>
              </a:rPr>
              <a:t>C</a:t>
            </a:r>
            <a:r>
              <a:rPr spc="-10" dirty="0"/>
              <a:t>ore</a:t>
            </a:r>
            <a:r>
              <a:rPr spc="-20" dirty="0"/>
              <a:t> </a:t>
            </a:r>
            <a:r>
              <a:rPr spc="-15" dirty="0"/>
              <a:t>value</a:t>
            </a:r>
            <a:endParaRPr sz="4800"/>
          </a:p>
          <a:p>
            <a:pPr marL="1526540">
              <a:lnSpc>
                <a:spcPts val="3329"/>
              </a:lnSpc>
            </a:pPr>
            <a:r>
              <a:rPr b="0" spc="-15" dirty="0">
                <a:solidFill>
                  <a:srgbClr val="17375E"/>
                </a:solidFill>
                <a:latin typeface="Malgun Gothic"/>
                <a:cs typeface="Malgun Gothic"/>
              </a:rPr>
              <a:t>C</a:t>
            </a:r>
            <a:r>
              <a:rPr sz="2200" b="0" spc="-15" dirty="0">
                <a:solidFill>
                  <a:srgbClr val="17375E"/>
                </a:solidFill>
                <a:latin typeface="Malgun Gothic"/>
                <a:cs typeface="Malgun Gothic"/>
              </a:rPr>
              <a:t>reative</a:t>
            </a:r>
            <a:r>
              <a:rPr sz="2200" b="0" spc="5" dirty="0">
                <a:solidFill>
                  <a:srgbClr val="17375E"/>
                </a:solidFill>
                <a:latin typeface="Malgun Gothic"/>
                <a:cs typeface="Malgun Gothic"/>
              </a:rPr>
              <a:t> </a:t>
            </a:r>
            <a:r>
              <a:rPr sz="2200" b="0" spc="-5" dirty="0">
                <a:solidFill>
                  <a:srgbClr val="17375E"/>
                </a:solidFill>
                <a:latin typeface="Malgun Gothic"/>
                <a:cs typeface="Malgun Gothic"/>
              </a:rPr>
              <a:t>Solution을</a:t>
            </a:r>
            <a:r>
              <a:rPr sz="2200" b="0" dirty="0">
                <a:solidFill>
                  <a:srgbClr val="17375E"/>
                </a:solidFill>
                <a:latin typeface="Malgun Gothic"/>
                <a:cs typeface="Malgun Gothic"/>
              </a:rPr>
              <a:t> </a:t>
            </a:r>
            <a:r>
              <a:rPr sz="2200" b="0" spc="-5" dirty="0">
                <a:solidFill>
                  <a:srgbClr val="17375E"/>
                </a:solidFill>
                <a:latin typeface="Malgun Gothic"/>
                <a:cs typeface="Malgun Gothic"/>
              </a:rPr>
              <a:t>통한</a:t>
            </a:r>
            <a:r>
              <a:rPr sz="2200" b="0" dirty="0">
                <a:solidFill>
                  <a:srgbClr val="17375E"/>
                </a:solidFill>
                <a:latin typeface="Malgun Gothic"/>
                <a:cs typeface="Malgun Gothic"/>
              </a:rPr>
              <a:t> </a:t>
            </a:r>
            <a:r>
              <a:rPr sz="2200" b="0" spc="-5" dirty="0">
                <a:solidFill>
                  <a:srgbClr val="17375E"/>
                </a:solidFill>
                <a:latin typeface="Malgun Gothic"/>
                <a:cs typeface="Malgun Gothic"/>
              </a:rPr>
              <a:t>공간가치</a:t>
            </a:r>
            <a:r>
              <a:rPr sz="2200" b="0" spc="15" dirty="0">
                <a:solidFill>
                  <a:srgbClr val="17375E"/>
                </a:solidFill>
                <a:latin typeface="Malgun Gothic"/>
                <a:cs typeface="Malgun Gothic"/>
              </a:rPr>
              <a:t> </a:t>
            </a:r>
            <a:r>
              <a:rPr sz="2200" b="0" spc="-5" dirty="0">
                <a:solidFill>
                  <a:srgbClr val="17375E"/>
                </a:solidFill>
                <a:latin typeface="Malgun Gothic"/>
                <a:cs typeface="Malgun Gothic"/>
              </a:rPr>
              <a:t>극대화</a:t>
            </a:r>
            <a:endParaRPr sz="22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590</Words>
  <Application>Microsoft Office PowerPoint</Application>
  <PresentationFormat>화면 슬라이드 쇼(4:3)</PresentationFormat>
  <Paragraphs>207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Dotum</vt:lpstr>
      <vt:lpstr>Malgun Gothic</vt:lpstr>
      <vt:lpstr>Calibri</vt:lpstr>
      <vt:lpstr>Times New Roman</vt:lpstr>
      <vt:lpstr>Office Theme</vt:lpstr>
      <vt:lpstr>환경과 위생을 생각하는 기업 건물관리 전문기업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Core value Creative Solution을 통한 공간가치 극대화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금융권 파워포인트 템플릿</dc:title>
  <dc:creator>문서서식 예스폼(www.yesform.com) 김다혜</dc:creator>
  <cp:keywords>www.yesform.com</cp:keywords>
  <cp:lastModifiedBy>210326</cp:lastModifiedBy>
  <cp:revision>5</cp:revision>
  <cp:lastPrinted>2022-03-16T23:40:10Z</cp:lastPrinted>
  <dcterms:created xsi:type="dcterms:W3CDTF">2022-03-16T06:45:45Z</dcterms:created>
  <dcterms:modified xsi:type="dcterms:W3CDTF">2022-05-18T01:25:36Z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2022-03-16T00:00:00Z</vt:filetime>
  </property>
</Properties>
</file>